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3317" r:id="rId2"/>
    <p:sldId id="3318" r:id="rId3"/>
    <p:sldId id="3286" r:id="rId4"/>
    <p:sldId id="3260" r:id="rId5"/>
    <p:sldId id="3288" r:id="rId6"/>
    <p:sldId id="3321" r:id="rId7"/>
    <p:sldId id="3261" r:id="rId8"/>
    <p:sldId id="3285" r:id="rId9"/>
    <p:sldId id="3320" r:id="rId10"/>
    <p:sldId id="3270" r:id="rId11"/>
    <p:sldId id="3292" r:id="rId12"/>
    <p:sldId id="3273" r:id="rId13"/>
    <p:sldId id="3307" r:id="rId14"/>
    <p:sldId id="3306" r:id="rId15"/>
    <p:sldId id="3313" r:id="rId16"/>
    <p:sldId id="3316" r:id="rId17"/>
    <p:sldId id="275" r:id="rId18"/>
    <p:sldId id="3287" r:id="rId19"/>
    <p:sldId id="3319" r:id="rId2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F0EFEE"/>
    <a:srgbClr val="F6C6AD"/>
    <a:srgbClr val="156082"/>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58DA8C-155E-024E-8833-250D9DF8653F}" v="6" dt="2026-01-26T09:50:29.36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3"/>
    <p:restoredTop sz="93919"/>
  </p:normalViewPr>
  <p:slideViewPr>
    <p:cSldViewPr snapToGrid="0">
      <p:cViewPr varScale="1">
        <p:scale>
          <a:sx n="121" d="100"/>
          <a:sy n="121" d="100"/>
        </p:scale>
        <p:origin x="3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rián  Moro" userId="S::amoro@rx2center.com::0fd9edde-1f6e-4f15-a28e-94ccfefc1157" providerId="AD" clId="Web-{385D7D1F-8510-4BA5-3495-283596276DCE}"/>
    <pc:docChg chg="modSld">
      <pc:chgData name="Adrián  Moro" userId="S::amoro@rx2center.com::0fd9edde-1f6e-4f15-a28e-94ccfefc1157" providerId="AD" clId="Web-{385D7D1F-8510-4BA5-3495-283596276DCE}" dt="2026-01-23T10:27:14.680" v="0" actId="1076"/>
      <pc:docMkLst>
        <pc:docMk/>
      </pc:docMkLst>
      <pc:sldChg chg="modSp">
        <pc:chgData name="Adrián  Moro" userId="S::amoro@rx2center.com::0fd9edde-1f6e-4f15-a28e-94ccfefc1157" providerId="AD" clId="Web-{385D7D1F-8510-4BA5-3495-283596276DCE}" dt="2026-01-23T10:27:14.680" v="0" actId="1076"/>
        <pc:sldMkLst>
          <pc:docMk/>
          <pc:sldMk cId="2733967491" sldId="3307"/>
        </pc:sldMkLst>
      </pc:sldChg>
    </pc:docChg>
  </pc:docChgLst>
  <pc:docChgLst>
    <pc:chgData name="Adrián  Moro" userId="0fd9edde-1f6e-4f15-a28e-94ccfefc1157" providerId="ADAL" clId="{2A529714-1FF1-40A7-9A1F-48AB6AB4781F}"/>
    <pc:docChg chg="custSel modSld sldOrd">
      <pc:chgData name="Adrián  Moro" userId="0fd9edde-1f6e-4f15-a28e-94ccfefc1157" providerId="ADAL" clId="{2A529714-1FF1-40A7-9A1F-48AB6AB4781F}" dt="2026-01-23T11:36:07.755" v="37" actId="1076"/>
      <pc:docMkLst>
        <pc:docMk/>
      </pc:docMkLst>
      <pc:sldChg chg="delSp modSp mod">
        <pc:chgData name="Adrián  Moro" userId="0fd9edde-1f6e-4f15-a28e-94ccfefc1157" providerId="ADAL" clId="{2A529714-1FF1-40A7-9A1F-48AB6AB4781F}" dt="2026-01-23T11:36:07.755" v="37" actId="1076"/>
        <pc:sldMkLst>
          <pc:docMk/>
          <pc:sldMk cId="3780200471" sldId="3306"/>
        </pc:sldMkLst>
        <pc:graphicFrameChg chg="mod">
          <ac:chgData name="Adrián  Moro" userId="0fd9edde-1f6e-4f15-a28e-94ccfefc1157" providerId="ADAL" clId="{2A529714-1FF1-40A7-9A1F-48AB6AB4781F}" dt="2026-01-23T11:36:07.755" v="37" actId="1076"/>
          <ac:graphicFrameMkLst>
            <pc:docMk/>
            <pc:sldMk cId="3780200471" sldId="3306"/>
            <ac:graphicFrameMk id="3" creationId="{4E1B8BFE-22A0-FEB6-D994-23CC0ECB91D3}"/>
          </ac:graphicFrameMkLst>
        </pc:graphicFrameChg>
      </pc:sldChg>
      <pc:sldChg chg="delSp modSp mod ord">
        <pc:chgData name="Adrián  Moro" userId="0fd9edde-1f6e-4f15-a28e-94ccfefc1157" providerId="ADAL" clId="{2A529714-1FF1-40A7-9A1F-48AB6AB4781F}" dt="2026-01-23T11:35:39.886" v="32"/>
        <pc:sldMkLst>
          <pc:docMk/>
          <pc:sldMk cId="2733967491" sldId="3307"/>
        </pc:sldMkLst>
        <pc:graphicFrameChg chg="mod">
          <ac:chgData name="Adrián  Moro" userId="0fd9edde-1f6e-4f15-a28e-94ccfefc1157" providerId="ADAL" clId="{2A529714-1FF1-40A7-9A1F-48AB6AB4781F}" dt="2026-01-23T11:35:39.886" v="32"/>
          <ac:graphicFrameMkLst>
            <pc:docMk/>
            <pc:sldMk cId="2733967491" sldId="3307"/>
            <ac:graphicFrameMk id="3" creationId="{DCDA13F9-70F6-EDDE-39DB-93F1D0FCE2C4}"/>
          </ac:graphicFrameMkLst>
        </pc:graphicFrameChg>
      </pc:sldChg>
    </pc:docChg>
  </pc:docChgLst>
  <pc:docChgLst>
    <pc:chgData name="Pedro Moreno" userId="a2609bb0-50bd-45c0-9f35-f133f0c7e31b" providerId="ADAL" clId="{B3FD3D69-9E94-583D-AB21-F14A87682349}"/>
    <pc:docChg chg="modSld">
      <pc:chgData name="Pedro Moreno" userId="a2609bb0-50bd-45c0-9f35-f133f0c7e31b" providerId="ADAL" clId="{B3FD3D69-9E94-583D-AB21-F14A87682349}" dt="2026-01-23T10:32:22.811" v="18"/>
      <pc:docMkLst>
        <pc:docMk/>
      </pc:docMkLst>
      <pc:sldChg chg="modSp">
        <pc:chgData name="Pedro Moreno" userId="a2609bb0-50bd-45c0-9f35-f133f0c7e31b" providerId="ADAL" clId="{B3FD3D69-9E94-583D-AB21-F14A87682349}" dt="2026-01-23T10:32:22.811" v="18"/>
        <pc:sldMkLst>
          <pc:docMk/>
          <pc:sldMk cId="2733967491" sldId="3307"/>
        </pc:sldMkLst>
      </pc:sldChg>
    </pc:docChg>
  </pc:docChgLst>
  <pc:docChgLst>
    <pc:chgData name="Mireia Serna Pujol" userId="d3a18d39-a0b0-4764-ba2e-837f16eb1667" providerId="ADAL" clId="{0F0DEF76-7128-537C-8909-6E5DF0DC46E8}"/>
    <pc:docChg chg="undo custSel addSld delSld modSld">
      <pc:chgData name="Mireia Serna Pujol" userId="d3a18d39-a0b0-4764-ba2e-837f16eb1667" providerId="ADAL" clId="{0F0DEF76-7128-537C-8909-6E5DF0DC46E8}" dt="2026-01-26T09:50:29.366" v="392"/>
      <pc:docMkLst>
        <pc:docMk/>
      </pc:docMkLst>
      <pc:sldChg chg="add del">
        <pc:chgData name="Mireia Serna Pujol" userId="d3a18d39-a0b0-4764-ba2e-837f16eb1667" providerId="ADAL" clId="{0F0DEF76-7128-537C-8909-6E5DF0DC46E8}" dt="2026-01-20T10:26:27.195" v="89"/>
        <pc:sldMkLst>
          <pc:docMk/>
          <pc:sldMk cId="2107292219" sldId="275"/>
        </pc:sldMkLst>
      </pc:sldChg>
      <pc:sldChg chg="addSp delSp modSp mod">
        <pc:chgData name="Mireia Serna Pujol" userId="d3a18d39-a0b0-4764-ba2e-837f16eb1667" providerId="ADAL" clId="{0F0DEF76-7128-537C-8909-6E5DF0DC46E8}" dt="2026-01-20T20:31:23.327" v="152" actId="1076"/>
        <pc:sldMkLst>
          <pc:docMk/>
          <pc:sldMk cId="1819045334" sldId="3260"/>
        </pc:sldMkLst>
        <pc:graphicFrameChg chg="add del mod modGraphic">
          <ac:chgData name="Mireia Serna Pujol" userId="d3a18d39-a0b0-4764-ba2e-837f16eb1667" providerId="ADAL" clId="{0F0DEF76-7128-537C-8909-6E5DF0DC46E8}" dt="2026-01-20T20:31:23.327" v="152" actId="1076"/>
          <ac:graphicFrameMkLst>
            <pc:docMk/>
            <pc:sldMk cId="1819045334" sldId="3260"/>
            <ac:graphicFrameMk id="3" creationId="{D695A6DF-F31F-EE12-1901-471FAEAB885D}"/>
          </ac:graphicFrameMkLst>
        </pc:graphicFrameChg>
        <pc:picChg chg="add mod">
          <ac:chgData name="Mireia Serna Pujol" userId="d3a18d39-a0b0-4764-ba2e-837f16eb1667" providerId="ADAL" clId="{0F0DEF76-7128-537C-8909-6E5DF0DC46E8}" dt="2026-01-20T10:21:49.451" v="40"/>
          <ac:picMkLst>
            <pc:docMk/>
            <pc:sldMk cId="1819045334" sldId="3260"/>
            <ac:picMk id="4" creationId="{94B87133-039D-2103-8A38-B2347131F68B}"/>
          </ac:picMkLst>
        </pc:picChg>
      </pc:sldChg>
      <pc:sldChg chg="addSp delSp modSp mod">
        <pc:chgData name="Mireia Serna Pujol" userId="d3a18d39-a0b0-4764-ba2e-837f16eb1667" providerId="ADAL" clId="{0F0DEF76-7128-537C-8909-6E5DF0DC46E8}" dt="2026-01-20T10:21:54.308" v="44"/>
        <pc:sldMkLst>
          <pc:docMk/>
          <pc:sldMk cId="2161544294" sldId="3261"/>
        </pc:sldMkLst>
        <pc:picChg chg="add mod">
          <ac:chgData name="Mireia Serna Pujol" userId="d3a18d39-a0b0-4764-ba2e-837f16eb1667" providerId="ADAL" clId="{0F0DEF76-7128-537C-8909-6E5DF0DC46E8}" dt="2026-01-20T10:21:54.308" v="44"/>
          <ac:picMkLst>
            <pc:docMk/>
            <pc:sldMk cId="2161544294" sldId="3261"/>
            <ac:picMk id="4" creationId="{44D2AEB1-8BD6-21D5-780E-8D758C2F2947}"/>
          </ac:picMkLst>
        </pc:picChg>
      </pc:sldChg>
      <pc:sldChg chg="addSp delSp modSp mod">
        <pc:chgData name="Mireia Serna Pujol" userId="d3a18d39-a0b0-4764-ba2e-837f16eb1667" providerId="ADAL" clId="{0F0DEF76-7128-537C-8909-6E5DF0DC46E8}" dt="2026-01-20T20:31:29.954" v="153" actId="14100"/>
        <pc:sldMkLst>
          <pc:docMk/>
          <pc:sldMk cId="1942251852" sldId="3270"/>
        </pc:sldMkLst>
        <pc:graphicFrameChg chg="mod modGraphic">
          <ac:chgData name="Mireia Serna Pujol" userId="d3a18d39-a0b0-4764-ba2e-837f16eb1667" providerId="ADAL" clId="{0F0DEF76-7128-537C-8909-6E5DF0DC46E8}" dt="2026-01-20T20:31:29.954" v="153" actId="14100"/>
          <ac:graphicFrameMkLst>
            <pc:docMk/>
            <pc:sldMk cId="1942251852" sldId="3270"/>
            <ac:graphicFrameMk id="4" creationId="{6FC67426-6DBC-71D0-EA16-7A627571E711}"/>
          </ac:graphicFrameMkLst>
        </pc:graphicFrameChg>
        <pc:picChg chg="add mod">
          <ac:chgData name="Mireia Serna Pujol" userId="d3a18d39-a0b0-4764-ba2e-837f16eb1667" providerId="ADAL" clId="{0F0DEF76-7128-537C-8909-6E5DF0DC46E8}" dt="2026-01-20T10:22:00.088" v="48"/>
          <ac:picMkLst>
            <pc:docMk/>
            <pc:sldMk cId="1942251852" sldId="3270"/>
            <ac:picMk id="3" creationId="{9D47543D-DFA1-E154-8702-0A04540E0C0E}"/>
          </ac:picMkLst>
        </pc:picChg>
        <pc:picChg chg="add mod">
          <ac:chgData name="Mireia Serna Pujol" userId="d3a18d39-a0b0-4764-ba2e-837f16eb1667" providerId="ADAL" clId="{0F0DEF76-7128-537C-8909-6E5DF0DC46E8}" dt="2026-01-20T20:14:25.239" v="138" actId="1076"/>
          <ac:picMkLst>
            <pc:docMk/>
            <pc:sldMk cId="1942251852" sldId="3270"/>
            <ac:picMk id="7" creationId="{F48E3E35-F715-70B6-4C01-C12418C3C955}"/>
          </ac:picMkLst>
        </pc:picChg>
      </pc:sldChg>
      <pc:sldChg chg="addSp delSp modSp mod">
        <pc:chgData name="Mireia Serna Pujol" userId="d3a18d39-a0b0-4764-ba2e-837f16eb1667" providerId="ADAL" clId="{0F0DEF76-7128-537C-8909-6E5DF0DC46E8}" dt="2026-01-20T10:22:18.126" v="55"/>
        <pc:sldMkLst>
          <pc:docMk/>
          <pc:sldMk cId="863908498" sldId="3273"/>
        </pc:sldMkLst>
        <pc:picChg chg="add mod">
          <ac:chgData name="Mireia Serna Pujol" userId="d3a18d39-a0b0-4764-ba2e-837f16eb1667" providerId="ADAL" clId="{0F0DEF76-7128-537C-8909-6E5DF0DC46E8}" dt="2026-01-20T10:22:05.365" v="52"/>
          <ac:picMkLst>
            <pc:docMk/>
            <pc:sldMk cId="863908498" sldId="3273"/>
            <ac:picMk id="5" creationId="{919D1D38-9621-465B-2FCB-9E150F933ABB}"/>
          </ac:picMkLst>
        </pc:picChg>
        <pc:picChg chg="add mod">
          <ac:chgData name="Mireia Serna Pujol" userId="d3a18d39-a0b0-4764-ba2e-837f16eb1667" providerId="ADAL" clId="{0F0DEF76-7128-537C-8909-6E5DF0DC46E8}" dt="2026-01-20T10:22:18.126" v="55"/>
          <ac:picMkLst>
            <pc:docMk/>
            <pc:sldMk cId="863908498" sldId="3273"/>
            <ac:picMk id="7" creationId="{A8CF2454-1C4D-09F1-D377-9CB9AAD4CF8E}"/>
          </ac:picMkLst>
        </pc:picChg>
      </pc:sldChg>
      <pc:sldChg chg="addSp delSp modSp mod">
        <pc:chgData name="Mireia Serna Pujol" userId="d3a18d39-a0b0-4764-ba2e-837f16eb1667" providerId="ADAL" clId="{0F0DEF76-7128-537C-8909-6E5DF0DC46E8}" dt="2026-01-20T11:14:04.004" v="101" actId="1076"/>
        <pc:sldMkLst>
          <pc:docMk/>
          <pc:sldMk cId="1784652309" sldId="3285"/>
        </pc:sldMkLst>
        <pc:picChg chg="add mod">
          <ac:chgData name="Mireia Serna Pujol" userId="d3a18d39-a0b0-4764-ba2e-837f16eb1667" providerId="ADAL" clId="{0F0DEF76-7128-537C-8909-6E5DF0DC46E8}" dt="2026-01-20T10:21:57.216" v="46"/>
          <ac:picMkLst>
            <pc:docMk/>
            <pc:sldMk cId="1784652309" sldId="3285"/>
            <ac:picMk id="4" creationId="{3925F685-3E7C-F12C-8C16-7CDACA8EC55B}"/>
          </ac:picMkLst>
        </pc:picChg>
        <pc:picChg chg="add mod">
          <ac:chgData name="Mireia Serna Pujol" userId="d3a18d39-a0b0-4764-ba2e-837f16eb1667" providerId="ADAL" clId="{0F0DEF76-7128-537C-8909-6E5DF0DC46E8}" dt="2026-01-20T11:14:04.004" v="101" actId="1076"/>
          <ac:picMkLst>
            <pc:docMk/>
            <pc:sldMk cId="1784652309" sldId="3285"/>
            <ac:picMk id="6" creationId="{F8BAA050-4D37-B853-5A14-3B741EC50C06}"/>
          </ac:picMkLst>
        </pc:picChg>
      </pc:sldChg>
      <pc:sldChg chg="addSp delSp modSp mod">
        <pc:chgData name="Mireia Serna Pujol" userId="d3a18d39-a0b0-4764-ba2e-837f16eb1667" providerId="ADAL" clId="{0F0DEF76-7128-537C-8909-6E5DF0DC46E8}" dt="2026-01-22T09:10:48.830" v="164" actId="14100"/>
        <pc:sldMkLst>
          <pc:docMk/>
          <pc:sldMk cId="3658643048" sldId="3286"/>
        </pc:sldMkLst>
        <pc:picChg chg="add mod">
          <ac:chgData name="Mireia Serna Pujol" userId="d3a18d39-a0b0-4764-ba2e-837f16eb1667" providerId="ADAL" clId="{0F0DEF76-7128-537C-8909-6E5DF0DC46E8}" dt="2026-01-20T10:21:47.135" v="38"/>
          <ac:picMkLst>
            <pc:docMk/>
            <pc:sldMk cId="3658643048" sldId="3286"/>
            <ac:picMk id="3" creationId="{ED4497BA-0B2F-3B84-7D84-C5C3F1EC4F11}"/>
          </ac:picMkLst>
        </pc:picChg>
        <pc:picChg chg="add mod">
          <ac:chgData name="Mireia Serna Pujol" userId="d3a18d39-a0b0-4764-ba2e-837f16eb1667" providerId="ADAL" clId="{0F0DEF76-7128-537C-8909-6E5DF0DC46E8}" dt="2026-01-22T09:10:48.830" v="164" actId="14100"/>
          <ac:picMkLst>
            <pc:docMk/>
            <pc:sldMk cId="3658643048" sldId="3286"/>
            <ac:picMk id="5" creationId="{19168407-EA67-98A1-DFAA-81F6EC389F42}"/>
          </ac:picMkLst>
        </pc:picChg>
      </pc:sldChg>
      <pc:sldChg chg="addSp delSp modSp mod">
        <pc:chgData name="Mireia Serna Pujol" userId="d3a18d39-a0b0-4764-ba2e-837f16eb1667" providerId="ADAL" clId="{0F0DEF76-7128-537C-8909-6E5DF0DC46E8}" dt="2026-01-20T10:21:51.490" v="42"/>
        <pc:sldMkLst>
          <pc:docMk/>
          <pc:sldMk cId="3966024680" sldId="3288"/>
        </pc:sldMkLst>
        <pc:picChg chg="add mod">
          <ac:chgData name="Mireia Serna Pujol" userId="d3a18d39-a0b0-4764-ba2e-837f16eb1667" providerId="ADAL" clId="{0F0DEF76-7128-537C-8909-6E5DF0DC46E8}" dt="2026-01-20T10:21:51.490" v="42"/>
          <ac:picMkLst>
            <pc:docMk/>
            <pc:sldMk cId="3966024680" sldId="3288"/>
            <ac:picMk id="4" creationId="{106D0EAD-0DAE-D3D7-4A87-8932AD634EFC}"/>
          </ac:picMkLst>
        </pc:picChg>
      </pc:sldChg>
      <pc:sldChg chg="addSp delSp modSp mod">
        <pc:chgData name="Mireia Serna Pujol" userId="d3a18d39-a0b0-4764-ba2e-837f16eb1667" providerId="ADAL" clId="{0F0DEF76-7128-537C-8909-6E5DF0DC46E8}" dt="2026-01-20T20:31:38.222" v="155" actId="1076"/>
        <pc:sldMkLst>
          <pc:docMk/>
          <pc:sldMk cId="1102835356" sldId="3292"/>
        </pc:sldMkLst>
        <pc:graphicFrameChg chg="mod modGraphic">
          <ac:chgData name="Mireia Serna Pujol" userId="d3a18d39-a0b0-4764-ba2e-837f16eb1667" providerId="ADAL" clId="{0F0DEF76-7128-537C-8909-6E5DF0DC46E8}" dt="2026-01-20T20:31:38.222" v="155" actId="1076"/>
          <ac:graphicFrameMkLst>
            <pc:docMk/>
            <pc:sldMk cId="1102835356" sldId="3292"/>
            <ac:graphicFrameMk id="3" creationId="{6E012FB1-EA75-64E4-F301-32F4485CF74A}"/>
          </ac:graphicFrameMkLst>
        </pc:graphicFrameChg>
        <pc:picChg chg="add mod">
          <ac:chgData name="Mireia Serna Pujol" userId="d3a18d39-a0b0-4764-ba2e-837f16eb1667" providerId="ADAL" clId="{0F0DEF76-7128-537C-8909-6E5DF0DC46E8}" dt="2026-01-20T10:22:02.454" v="50"/>
          <ac:picMkLst>
            <pc:docMk/>
            <pc:sldMk cId="1102835356" sldId="3292"/>
            <ac:picMk id="4" creationId="{C774E3AD-4117-2185-CA5B-DBE53D49C7DE}"/>
          </ac:picMkLst>
        </pc:picChg>
      </pc:sldChg>
      <pc:sldChg chg="del">
        <pc:chgData name="Mireia Serna Pujol" userId="d3a18d39-a0b0-4764-ba2e-837f16eb1667" providerId="ADAL" clId="{0F0DEF76-7128-537C-8909-6E5DF0DC46E8}" dt="2026-01-26T09:49:44.223" v="388" actId="2696"/>
        <pc:sldMkLst>
          <pc:docMk/>
          <pc:sldMk cId="3720864071" sldId="3296"/>
        </pc:sldMkLst>
      </pc:sldChg>
      <pc:sldChg chg="addSp delSp modSp del mod">
        <pc:chgData name="Mireia Serna Pujol" userId="d3a18d39-a0b0-4764-ba2e-837f16eb1667" providerId="ADAL" clId="{0F0DEF76-7128-537C-8909-6E5DF0DC46E8}" dt="2026-01-26T09:49:28.220" v="382" actId="2696"/>
        <pc:sldMkLst>
          <pc:docMk/>
          <pc:sldMk cId="3277177505" sldId="3298"/>
        </pc:sldMkLst>
        <pc:picChg chg="add mod">
          <ac:chgData name="Mireia Serna Pujol" userId="d3a18d39-a0b0-4764-ba2e-837f16eb1667" providerId="ADAL" clId="{0F0DEF76-7128-537C-8909-6E5DF0DC46E8}" dt="2026-01-20T10:25:02.850" v="76"/>
          <ac:picMkLst>
            <pc:docMk/>
            <pc:sldMk cId="3277177505" sldId="3298"/>
            <ac:picMk id="2" creationId="{49AC1537-CF1F-7B91-AE01-002D5ECFB5D4}"/>
          </ac:picMkLst>
        </pc:picChg>
      </pc:sldChg>
      <pc:sldChg chg="addSp delSp modSp del mod">
        <pc:chgData name="Mireia Serna Pujol" userId="d3a18d39-a0b0-4764-ba2e-837f16eb1667" providerId="ADAL" clId="{0F0DEF76-7128-537C-8909-6E5DF0DC46E8}" dt="2026-01-26T09:49:30.451" v="383" actId="2696"/>
        <pc:sldMkLst>
          <pc:docMk/>
          <pc:sldMk cId="3706062113" sldId="3299"/>
        </pc:sldMkLst>
        <pc:picChg chg="add mod">
          <ac:chgData name="Mireia Serna Pujol" userId="d3a18d39-a0b0-4764-ba2e-837f16eb1667" providerId="ADAL" clId="{0F0DEF76-7128-537C-8909-6E5DF0DC46E8}" dt="2026-01-20T10:25:10.437" v="78"/>
          <ac:picMkLst>
            <pc:docMk/>
            <pc:sldMk cId="3706062113" sldId="3299"/>
            <ac:picMk id="5" creationId="{E0C37040-F4B4-B61C-535A-A02CF189EE44}"/>
          </ac:picMkLst>
        </pc:picChg>
      </pc:sldChg>
      <pc:sldChg chg="addSp delSp modSp del mod">
        <pc:chgData name="Mireia Serna Pujol" userId="d3a18d39-a0b0-4764-ba2e-837f16eb1667" providerId="ADAL" clId="{0F0DEF76-7128-537C-8909-6E5DF0DC46E8}" dt="2026-01-26T09:49:35.871" v="384" actId="2696"/>
        <pc:sldMkLst>
          <pc:docMk/>
          <pc:sldMk cId="1438641811" sldId="3300"/>
        </pc:sldMkLst>
        <pc:picChg chg="add mod">
          <ac:chgData name="Mireia Serna Pujol" userId="d3a18d39-a0b0-4764-ba2e-837f16eb1667" providerId="ADAL" clId="{0F0DEF76-7128-537C-8909-6E5DF0DC46E8}" dt="2026-01-20T10:25:17.584" v="80"/>
          <ac:picMkLst>
            <pc:docMk/>
            <pc:sldMk cId="1438641811" sldId="3300"/>
            <ac:picMk id="2" creationId="{42FB6410-9C0D-9DF5-2DDF-B7FB2883163B}"/>
          </ac:picMkLst>
        </pc:picChg>
      </pc:sldChg>
      <pc:sldChg chg="del">
        <pc:chgData name="Mireia Serna Pujol" userId="d3a18d39-a0b0-4764-ba2e-837f16eb1667" providerId="ADAL" clId="{0F0DEF76-7128-537C-8909-6E5DF0DC46E8}" dt="2026-01-26T09:49:42.124" v="387" actId="2696"/>
        <pc:sldMkLst>
          <pc:docMk/>
          <pc:sldMk cId="1713452472" sldId="3301"/>
        </pc:sldMkLst>
      </pc:sldChg>
      <pc:sldChg chg="del">
        <pc:chgData name="Mireia Serna Pujol" userId="d3a18d39-a0b0-4764-ba2e-837f16eb1667" providerId="ADAL" clId="{0F0DEF76-7128-537C-8909-6E5DF0DC46E8}" dt="2026-01-26T09:49:39.991" v="386" actId="2696"/>
        <pc:sldMkLst>
          <pc:docMk/>
          <pc:sldMk cId="1209530864" sldId="3302"/>
        </pc:sldMkLst>
      </pc:sldChg>
      <pc:sldChg chg="addSp delSp modSp del mod">
        <pc:chgData name="Mireia Serna Pujol" userId="d3a18d39-a0b0-4764-ba2e-837f16eb1667" providerId="ADAL" clId="{0F0DEF76-7128-537C-8909-6E5DF0DC46E8}" dt="2026-01-26T09:49:23.743" v="380" actId="2696"/>
        <pc:sldMkLst>
          <pc:docMk/>
          <pc:sldMk cId="2227491654" sldId="3305"/>
        </pc:sldMkLst>
      </pc:sldChg>
      <pc:sldChg chg="addSp delSp modSp mod">
        <pc:chgData name="Mireia Serna Pujol" userId="d3a18d39-a0b0-4764-ba2e-837f16eb1667" providerId="ADAL" clId="{0F0DEF76-7128-537C-8909-6E5DF0DC46E8}" dt="2026-01-26T09:50:29.366" v="392"/>
        <pc:sldMkLst>
          <pc:docMk/>
          <pc:sldMk cId="3780200471" sldId="3306"/>
        </pc:sldMkLst>
        <pc:spChg chg="mod">
          <ac:chgData name="Mireia Serna Pujol" userId="d3a18d39-a0b0-4764-ba2e-837f16eb1667" providerId="ADAL" clId="{0F0DEF76-7128-537C-8909-6E5DF0DC46E8}" dt="2026-01-26T09:49:19.080" v="379" actId="20577"/>
          <ac:spMkLst>
            <pc:docMk/>
            <pc:sldMk cId="3780200471" sldId="3306"/>
            <ac:spMk id="2" creationId="{93E5986D-67B3-15B1-6384-E1D5CEAB04A0}"/>
          </ac:spMkLst>
        </pc:spChg>
        <pc:graphicFrameChg chg="mod">
          <ac:chgData name="Mireia Serna Pujol" userId="d3a18d39-a0b0-4764-ba2e-837f16eb1667" providerId="ADAL" clId="{0F0DEF76-7128-537C-8909-6E5DF0DC46E8}" dt="2026-01-26T09:50:29.366" v="392"/>
          <ac:graphicFrameMkLst>
            <pc:docMk/>
            <pc:sldMk cId="3780200471" sldId="3306"/>
            <ac:graphicFrameMk id="3" creationId="{4E1B8BFE-22A0-FEB6-D994-23CC0ECB91D3}"/>
          </ac:graphicFrameMkLst>
        </pc:graphicFrameChg>
        <pc:picChg chg="add mod">
          <ac:chgData name="Mireia Serna Pujol" userId="d3a18d39-a0b0-4764-ba2e-837f16eb1667" providerId="ADAL" clId="{0F0DEF76-7128-537C-8909-6E5DF0DC46E8}" dt="2026-01-20T10:24:20.662" v="68"/>
          <ac:picMkLst>
            <pc:docMk/>
            <pc:sldMk cId="3780200471" sldId="3306"/>
            <ac:picMk id="8" creationId="{9B15E292-F172-CA19-1CA6-7FD4E835463C}"/>
          </ac:picMkLst>
        </pc:picChg>
      </pc:sldChg>
      <pc:sldChg chg="addSp delSp modSp mod">
        <pc:chgData name="Mireia Serna Pujol" userId="d3a18d39-a0b0-4764-ba2e-837f16eb1667" providerId="ADAL" clId="{0F0DEF76-7128-537C-8909-6E5DF0DC46E8}" dt="2026-01-23T11:37:46.897" v="353"/>
        <pc:sldMkLst>
          <pc:docMk/>
          <pc:sldMk cId="2733967491" sldId="3307"/>
        </pc:sldMkLst>
        <pc:graphicFrameChg chg="mod">
          <ac:chgData name="Mireia Serna Pujol" userId="d3a18d39-a0b0-4764-ba2e-837f16eb1667" providerId="ADAL" clId="{0F0DEF76-7128-537C-8909-6E5DF0DC46E8}" dt="2026-01-23T11:37:46.897" v="353"/>
          <ac:graphicFrameMkLst>
            <pc:docMk/>
            <pc:sldMk cId="2733967491" sldId="3307"/>
            <ac:graphicFrameMk id="3" creationId="{DCDA13F9-70F6-EDDE-39DB-93F1D0FCE2C4}"/>
          </ac:graphicFrameMkLst>
        </pc:graphicFrameChg>
        <pc:picChg chg="add mod">
          <ac:chgData name="Mireia Serna Pujol" userId="d3a18d39-a0b0-4764-ba2e-837f16eb1667" providerId="ADAL" clId="{0F0DEF76-7128-537C-8909-6E5DF0DC46E8}" dt="2026-01-20T10:22:07.461" v="53"/>
          <ac:picMkLst>
            <pc:docMk/>
            <pc:sldMk cId="2733967491" sldId="3307"/>
            <ac:picMk id="5" creationId="{4DB49E9C-D2CA-0897-D8DD-E315458D7217}"/>
          </ac:picMkLst>
        </pc:picChg>
        <pc:picChg chg="add mod">
          <ac:chgData name="Mireia Serna Pujol" userId="d3a18d39-a0b0-4764-ba2e-837f16eb1667" providerId="ADAL" clId="{0F0DEF76-7128-537C-8909-6E5DF0DC46E8}" dt="2026-01-20T10:22:28.704" v="57"/>
          <ac:picMkLst>
            <pc:docMk/>
            <pc:sldMk cId="2733967491" sldId="3307"/>
            <ac:picMk id="7" creationId="{BDCFFC74-EDBA-5BA8-565F-1B137118A82E}"/>
          </ac:picMkLst>
        </pc:picChg>
      </pc:sldChg>
      <pc:sldChg chg="addSp delSp modSp add del mod">
        <pc:chgData name="Mireia Serna Pujol" userId="d3a18d39-a0b0-4764-ba2e-837f16eb1667" providerId="ADAL" clId="{0F0DEF76-7128-537C-8909-6E5DF0DC46E8}" dt="2026-01-20T10:26:12.374" v="87"/>
        <pc:sldMkLst>
          <pc:docMk/>
          <pc:sldMk cId="3207731466" sldId="3313"/>
        </pc:sldMkLst>
        <pc:spChg chg="mod">
          <ac:chgData name="Mireia Serna Pujol" userId="d3a18d39-a0b0-4764-ba2e-837f16eb1667" providerId="ADAL" clId="{0F0DEF76-7128-537C-8909-6E5DF0DC46E8}" dt="2026-01-20T10:25:47.202" v="81" actId="1076"/>
          <ac:spMkLst>
            <pc:docMk/>
            <pc:sldMk cId="3207731466" sldId="3313"/>
            <ac:spMk id="7" creationId="{2D932DF1-6CA9-B284-F217-9E479BC36219}"/>
          </ac:spMkLst>
        </pc:spChg>
      </pc:sldChg>
      <pc:sldChg chg="del">
        <pc:chgData name="Mireia Serna Pujol" userId="d3a18d39-a0b0-4764-ba2e-837f16eb1667" providerId="ADAL" clId="{0F0DEF76-7128-537C-8909-6E5DF0DC46E8}" dt="2026-01-26T09:49:37.963" v="385" actId="2696"/>
        <pc:sldMkLst>
          <pc:docMk/>
          <pc:sldMk cId="678530995" sldId="3314"/>
        </pc:sldMkLst>
      </pc:sldChg>
      <pc:sldChg chg="del">
        <pc:chgData name="Mireia Serna Pujol" userId="d3a18d39-a0b0-4764-ba2e-837f16eb1667" providerId="ADAL" clId="{0F0DEF76-7128-537C-8909-6E5DF0DC46E8}" dt="2026-01-26T09:49:26.318" v="381" actId="2696"/>
        <pc:sldMkLst>
          <pc:docMk/>
          <pc:sldMk cId="2513682559" sldId="3315"/>
        </pc:sldMkLst>
      </pc:sldChg>
      <pc:sldChg chg="add del">
        <pc:chgData name="Mireia Serna Pujol" userId="d3a18d39-a0b0-4764-ba2e-837f16eb1667" providerId="ADAL" clId="{0F0DEF76-7128-537C-8909-6E5DF0DC46E8}" dt="2026-01-20T10:26:19.963" v="88"/>
        <pc:sldMkLst>
          <pc:docMk/>
          <pc:sldMk cId="3482487965" sldId="3316"/>
        </pc:sldMkLst>
      </pc:sldChg>
      <pc:sldChg chg="modSp add mod">
        <pc:chgData name="Mireia Serna Pujol" userId="d3a18d39-a0b0-4764-ba2e-837f16eb1667" providerId="ADAL" clId="{0F0DEF76-7128-537C-8909-6E5DF0DC46E8}" dt="2026-01-20T20:30:38.352" v="141" actId="1076"/>
        <pc:sldMkLst>
          <pc:docMk/>
          <pc:sldMk cId="0" sldId="3317"/>
        </pc:sldMkLst>
        <pc:spChg chg="mod">
          <ac:chgData name="Mireia Serna Pujol" userId="d3a18d39-a0b0-4764-ba2e-837f16eb1667" providerId="ADAL" clId="{0F0DEF76-7128-537C-8909-6E5DF0DC46E8}" dt="2026-01-20T10:21:33.081" v="34" actId="20577"/>
          <ac:spMkLst>
            <pc:docMk/>
            <pc:sldMk cId="0" sldId="3317"/>
            <ac:spMk id="2" creationId="{D97AECFE-9787-F491-81B4-53797BE412CC}"/>
          </ac:spMkLst>
        </pc:spChg>
        <pc:spChg chg="mod">
          <ac:chgData name="Mireia Serna Pujol" userId="d3a18d39-a0b0-4764-ba2e-837f16eb1667" providerId="ADAL" clId="{0F0DEF76-7128-537C-8909-6E5DF0DC46E8}" dt="2026-01-20T20:30:38.352" v="141" actId="1076"/>
          <ac:spMkLst>
            <pc:docMk/>
            <pc:sldMk cId="0" sldId="3317"/>
            <ac:spMk id="575" creationId="{00000000-0000-0000-0000-000000000000}"/>
          </ac:spMkLst>
        </pc:spChg>
      </pc:sldChg>
      <pc:sldChg chg="add">
        <pc:chgData name="Mireia Serna Pujol" userId="d3a18d39-a0b0-4764-ba2e-837f16eb1667" providerId="ADAL" clId="{0F0DEF76-7128-537C-8909-6E5DF0DC46E8}" dt="2026-01-20T10:21:37.313" v="35"/>
        <pc:sldMkLst>
          <pc:docMk/>
          <pc:sldMk cId="3330617806" sldId="3318"/>
        </pc:sldMkLst>
      </pc:sldChg>
      <pc:sldChg chg="add">
        <pc:chgData name="Mireia Serna Pujol" userId="d3a18d39-a0b0-4764-ba2e-837f16eb1667" providerId="ADAL" clId="{0F0DEF76-7128-537C-8909-6E5DF0DC46E8}" dt="2026-01-20T10:26:32.385" v="90"/>
        <pc:sldMkLst>
          <pc:docMk/>
          <pc:sldMk cId="4235719846" sldId="3319"/>
        </pc:sldMkLst>
      </pc:sldChg>
      <pc:sldChg chg="addSp delSp modSp add mod">
        <pc:chgData name="Mireia Serna Pujol" userId="d3a18d39-a0b0-4764-ba2e-837f16eb1667" providerId="ADAL" clId="{0F0DEF76-7128-537C-8909-6E5DF0DC46E8}" dt="2026-01-20T11:20:02.299" v="126" actId="14100"/>
        <pc:sldMkLst>
          <pc:docMk/>
          <pc:sldMk cId="283800496" sldId="3320"/>
        </pc:sldMkLst>
        <pc:spChg chg="mod">
          <ac:chgData name="Mireia Serna Pujol" userId="d3a18d39-a0b0-4764-ba2e-837f16eb1667" providerId="ADAL" clId="{0F0DEF76-7128-537C-8909-6E5DF0DC46E8}" dt="2026-01-20T11:19:41.846" v="121" actId="20577"/>
          <ac:spMkLst>
            <pc:docMk/>
            <pc:sldMk cId="283800496" sldId="3320"/>
            <ac:spMk id="2" creationId="{AA851A46-76F7-8C2D-BC90-8C925FF9B1F8}"/>
          </ac:spMkLst>
        </pc:spChg>
        <pc:picChg chg="add mod">
          <ac:chgData name="Mireia Serna Pujol" userId="d3a18d39-a0b0-4764-ba2e-837f16eb1667" providerId="ADAL" clId="{0F0DEF76-7128-537C-8909-6E5DF0DC46E8}" dt="2026-01-20T11:20:02.299" v="126" actId="14100"/>
          <ac:picMkLst>
            <pc:docMk/>
            <pc:sldMk cId="283800496" sldId="3320"/>
            <ac:picMk id="7" creationId="{70372D21-FE21-253B-A795-BC9E8EA928C8}"/>
          </ac:picMkLst>
        </pc:picChg>
      </pc:sldChg>
      <pc:sldChg chg="addSp delSp modSp add mod">
        <pc:chgData name="Mireia Serna Pujol" userId="d3a18d39-a0b0-4764-ba2e-837f16eb1667" providerId="ADAL" clId="{0F0DEF76-7128-537C-8909-6E5DF0DC46E8}" dt="2026-01-22T13:35:05.877" v="208" actId="14100"/>
        <pc:sldMkLst>
          <pc:docMk/>
          <pc:sldMk cId="505333057" sldId="3321"/>
        </pc:sldMkLst>
        <pc:spChg chg="mod">
          <ac:chgData name="Mireia Serna Pujol" userId="d3a18d39-a0b0-4764-ba2e-837f16eb1667" providerId="ADAL" clId="{0F0DEF76-7128-537C-8909-6E5DF0DC46E8}" dt="2026-01-22T12:02:51.148" v="177" actId="20577"/>
          <ac:spMkLst>
            <pc:docMk/>
            <pc:sldMk cId="505333057" sldId="3321"/>
            <ac:spMk id="2" creationId="{1A910B37-1092-1F47-6169-3C0A5D4FE80A}"/>
          </ac:spMkLst>
        </pc:spChg>
        <pc:graphicFrameChg chg="add mod">
          <ac:chgData name="Mireia Serna Pujol" userId="d3a18d39-a0b0-4764-ba2e-837f16eb1667" providerId="ADAL" clId="{0F0DEF76-7128-537C-8909-6E5DF0DC46E8}" dt="2026-01-22T12:03:09.845" v="181"/>
          <ac:graphicFrameMkLst>
            <pc:docMk/>
            <pc:sldMk cId="505333057" sldId="3321"/>
            <ac:graphicFrameMk id="7" creationId="{35DD2717-5EDF-42D9-7986-DE4B6DFD03FE}"/>
          </ac:graphicFrameMkLst>
        </pc:graphicFrameChg>
        <pc:picChg chg="add mod">
          <ac:chgData name="Mireia Serna Pujol" userId="d3a18d39-a0b0-4764-ba2e-837f16eb1667" providerId="ADAL" clId="{0F0DEF76-7128-537C-8909-6E5DF0DC46E8}" dt="2026-01-22T13:35:05.877" v="208" actId="14100"/>
          <ac:picMkLst>
            <pc:docMk/>
            <pc:sldMk cId="505333057" sldId="3321"/>
            <ac:picMk id="6" creationId="{369C2030-2AE8-B3C2-1F99-E62728F96AF1}"/>
          </ac:picMkLst>
        </pc:picChg>
      </pc:sldChg>
      <pc:sldMasterChg chg="delSldLayout">
        <pc:chgData name="Mireia Serna Pujol" userId="d3a18d39-a0b0-4764-ba2e-837f16eb1667" providerId="ADAL" clId="{0F0DEF76-7128-537C-8909-6E5DF0DC46E8}" dt="2026-01-26T09:49:42.124" v="387" actId="2696"/>
        <pc:sldMasterMkLst>
          <pc:docMk/>
          <pc:sldMasterMk cId="1801931499" sldId="2147483648"/>
        </pc:sldMasterMkLst>
        <pc:sldLayoutChg chg="del">
          <pc:chgData name="Mireia Serna Pujol" userId="d3a18d39-a0b0-4764-ba2e-837f16eb1667" providerId="ADAL" clId="{0F0DEF76-7128-537C-8909-6E5DF0DC46E8}" dt="2026-01-26T09:49:42.124" v="387" actId="2696"/>
          <pc:sldLayoutMkLst>
            <pc:docMk/>
            <pc:sldMasterMk cId="1801931499" sldId="2147483648"/>
            <pc:sldLayoutMk cId="3363303130" sldId="2147483661"/>
          </pc:sldLayoutMkLst>
        </pc:sldLayoutChg>
      </pc:sldMasterChg>
    </pc:docChg>
  </pc:docChgLst>
  <pc:docChgLst>
    <pc:chgData name="Adrián  Moro" userId="S::amoro@rx2center.com::0fd9edde-1f6e-4f15-a28e-94ccfefc1157" providerId="AD" clId="Web-{E2428F9D-DF01-08BD-AB26-000DF913AEBE}"/>
    <pc:docChg chg="modSld">
      <pc:chgData name="Adrián  Moro" userId="S::amoro@rx2center.com::0fd9edde-1f6e-4f15-a28e-94ccfefc1157" providerId="AD" clId="Web-{E2428F9D-DF01-08BD-AB26-000DF913AEBE}" dt="2026-01-23T10:25:06.544" v="1" actId="1076"/>
      <pc:docMkLst>
        <pc:docMk/>
      </pc:docMkLst>
      <pc:sldChg chg="modSp">
        <pc:chgData name="Adrián  Moro" userId="S::amoro@rx2center.com::0fd9edde-1f6e-4f15-a28e-94ccfefc1157" providerId="AD" clId="Web-{E2428F9D-DF01-08BD-AB26-000DF913AEBE}" dt="2026-01-23T10:25:06.544" v="1" actId="1076"/>
        <pc:sldMkLst>
          <pc:docMk/>
          <pc:sldMk cId="2733967491" sldId="3307"/>
        </pc:sldMkLst>
      </pc:sldChg>
    </pc:docChg>
  </pc:docChgLst>
  <pc:docChgLst>
    <pc:chgData name="Adrián  Moro" userId="S::amoro@rx2center.com::0fd9edde-1f6e-4f15-a28e-94ccfefc1157" providerId="AD" clId="Web-{FF830651-8DEF-740F-5E16-760EFEB483E5}"/>
    <pc:docChg chg="delSld">
      <pc:chgData name="Adrián  Moro" userId="S::amoro@rx2center.com::0fd9edde-1f6e-4f15-a28e-94ccfefc1157" providerId="AD" clId="Web-{FF830651-8DEF-740F-5E16-760EFEB483E5}" dt="2026-01-23T10:16:50.130" v="0"/>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E9C38-7BCE-F94E-B25D-4F30FE2C9D57}" type="datetimeFigureOut">
              <a:rPr lang="es-ES" smtClean="0"/>
              <a:t>26/1/26</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81F834-30C9-F446-8B98-61E1A57FF4A1}" type="slidenum">
              <a:rPr lang="es-ES" smtClean="0"/>
              <a:t>‹Nº›</a:t>
            </a:fld>
            <a:endParaRPr lang="es-ES"/>
          </a:p>
        </p:txBody>
      </p:sp>
    </p:spTree>
    <p:extLst>
      <p:ext uri="{BB962C8B-B14F-4D97-AF65-F5344CB8AC3E}">
        <p14:creationId xmlns:p14="http://schemas.microsoft.com/office/powerpoint/2010/main" val="3302077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EBC6F995-E3D7-40C4-9C1D-B4E197F0F2C9}" type="slidenum">
              <a:rPr lang="es-ES" smtClean="0"/>
              <a:t>15</a:t>
            </a:fld>
            <a:endParaRPr lang="es-ES"/>
          </a:p>
        </p:txBody>
      </p:sp>
    </p:spTree>
    <p:extLst>
      <p:ext uri="{BB962C8B-B14F-4D97-AF65-F5344CB8AC3E}">
        <p14:creationId xmlns:p14="http://schemas.microsoft.com/office/powerpoint/2010/main" val="1459486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7381F834-30C9-F446-8B98-61E1A57FF4A1}" type="slidenum">
              <a:rPr lang="es-ES" smtClean="0"/>
              <a:t>16</a:t>
            </a:fld>
            <a:endParaRPr lang="es-ES"/>
          </a:p>
        </p:txBody>
      </p:sp>
    </p:spTree>
    <p:extLst>
      <p:ext uri="{BB962C8B-B14F-4D97-AF65-F5344CB8AC3E}">
        <p14:creationId xmlns:p14="http://schemas.microsoft.com/office/powerpoint/2010/main" val="1177499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endParaRPr lang="de-DE"/>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26.01.26</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3186192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26.01.26</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3424469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endParaRPr lang="de-DE"/>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26.01.26</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10268423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Intro">
    <p:bg>
      <p:bgPr>
        <a:gradFill flip="none" rotWithShape="1">
          <a:gsLst>
            <a:gs pos="0">
              <a:srgbClr val="8895A6"/>
            </a:gs>
            <a:gs pos="100000">
              <a:srgbClr val="252B3B"/>
            </a:gs>
          </a:gsLst>
          <a:lin ang="3778768" scaled="0"/>
        </a:gradFill>
        <a:effectLst/>
      </p:bgPr>
    </p:bg>
    <p:spTree>
      <p:nvGrpSpPr>
        <p:cNvPr id="1" name=""/>
        <p:cNvGrpSpPr/>
        <p:nvPr/>
      </p:nvGrpSpPr>
      <p:grpSpPr>
        <a:xfrm>
          <a:off x="0" y="0"/>
          <a:ext cx="0" cy="0"/>
          <a:chOff x="0" y="0"/>
          <a:chExt cx="0" cy="0"/>
        </a:xfrm>
      </p:grpSpPr>
      <p:sp>
        <p:nvSpPr>
          <p:cNvPr id="76" name="Lorem ipsum dolor sit amet, consectetur adipiscing elit, sed do eiusmod tempor incididunt ut labore et dolore magna aliqua. Ut enim ad minim veniam, quis nostrud exercitation ullamco laboris nisi ut aliquip ex ea commodo consequat. Duis aute irure dolor "/>
          <p:cNvSpPr txBox="1">
            <a:spLocks noGrp="1"/>
          </p:cNvSpPr>
          <p:nvPr>
            <p:ph type="body" sz="half" idx="21"/>
          </p:nvPr>
        </p:nvSpPr>
        <p:spPr>
          <a:xfrm>
            <a:off x="1204522" y="2514600"/>
            <a:ext cx="9729980" cy="4401205"/>
          </a:xfrm>
          <a:prstGeom prst="rect">
            <a:avLst/>
          </a:prstGeom>
        </p:spPr>
        <p:txBody>
          <a:bodyPr anchor="t">
            <a:spAutoFit/>
          </a:bodyPr>
          <a:lstStyle>
            <a:lvl1pPr marL="0" indent="0">
              <a:buSzTx/>
              <a:buNone/>
              <a:defRPr sz="2600">
                <a:solidFill>
                  <a:srgbClr val="FFFFFF"/>
                </a:solidFill>
                <a:latin typeface="Outfit Light"/>
                <a:sym typeface="Outfit Light"/>
              </a:defRPr>
            </a:lvl1pPr>
          </a:lstStyle>
          <a:p>
            <a:pPr marL="0" indent="0">
              <a:buSzTx/>
              <a:buNone/>
              <a:defRPr sz="2600">
                <a:solidFill>
                  <a:srgbClr val="FFFFFF"/>
                </a:solidFill>
                <a:latin typeface="Outfit Light"/>
                <a:ea typeface="Outfit Light"/>
                <a:cs typeface="Outfit Light"/>
                <a:sym typeface="Outfit Light"/>
              </a:defRPr>
            </a:pPr>
            <a: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a:p>
            <a:pPr marL="0" indent="0">
              <a:buSzTx/>
              <a:buNone/>
              <a:defRPr sz="2600">
                <a:solidFill>
                  <a:srgbClr val="FFFFFF"/>
                </a:solidFill>
                <a:latin typeface="Outfit Light"/>
                <a:ea typeface="Outfit Light"/>
                <a:cs typeface="Outfit Light"/>
                <a:sym typeface="Outfit Light"/>
              </a:defRPr>
            </a:pPr>
            <a:endParaRPr/>
          </a:p>
          <a:p>
            <a:pPr marL="0" indent="0">
              <a:buSzTx/>
              <a:buNone/>
              <a:defRPr sz="2600">
                <a:solidFill>
                  <a:srgbClr val="FFFFFF"/>
                </a:solidFill>
                <a:latin typeface="Outfit Light"/>
                <a:ea typeface="Outfit Light"/>
                <a:cs typeface="Outfit Light"/>
                <a:sym typeface="Outfit Light"/>
              </a:defRPr>
            </a:pPr>
            <a: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pic>
        <p:nvPicPr>
          <p:cNvPr id="77" name="Isotipo_White.png" descr="Isotipo_White.png"/>
          <p:cNvPicPr>
            <a:picLocks noChangeAspect="1"/>
          </p:cNvPicPr>
          <p:nvPr/>
        </p:nvPicPr>
        <p:blipFill>
          <a:blip/>
          <a:stretch>
            <a:fillRect/>
          </a:stretch>
        </p:blipFill>
        <p:spPr>
          <a:xfrm>
            <a:off x="206375" y="213909"/>
            <a:ext cx="181782" cy="181782"/>
          </a:xfrm>
          <a:prstGeom prst="rect">
            <a:avLst/>
          </a:prstGeom>
          <a:ln w="12700">
            <a:miter lim="400000"/>
          </a:ln>
        </p:spPr>
      </p:pic>
      <p:sp>
        <p:nvSpPr>
          <p:cNvPr id="78" name="Número de diapositiva"/>
          <p:cNvSpPr txBox="1">
            <a:spLocks noGrp="1"/>
          </p:cNvSpPr>
          <p:nvPr>
            <p:ph type="sldNum" sz="quarter" idx="2"/>
          </p:nvPr>
        </p:nvSpPr>
        <p:spPr>
          <a:xfrm>
            <a:off x="8778240" y="6377940"/>
            <a:ext cx="2804160" cy="276999"/>
          </a:xfrm>
          <a:prstGeom prst="rect">
            <a:avLst/>
          </a:prstGeom>
        </p:spPr>
        <p:txBody>
          <a:bodyPr/>
          <a:lstStyle/>
          <a:p>
            <a:fld id="{86CB4B4D-7CA3-9044-876B-883B54F8677D}" type="slidenum">
              <a:rPr/>
              <a:t>‹Nº›</a:t>
            </a:fld>
            <a:endParaRPr/>
          </a:p>
        </p:txBody>
      </p:sp>
    </p:spTree>
    <p:extLst>
      <p:ext uri="{BB962C8B-B14F-4D97-AF65-F5344CB8AC3E}">
        <p14:creationId xmlns:p14="http://schemas.microsoft.com/office/powerpoint/2010/main" val="238709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B417F-2E4C-D131-DD59-A0D080233825}"/>
              </a:ext>
            </a:extLst>
          </p:cNvPr>
          <p:cNvSpPr>
            <a:spLocks noGrp="1"/>
          </p:cNvSpPr>
          <p:nvPr>
            <p:ph type="title" hasCustomPrompt="1"/>
          </p:nvPr>
        </p:nvSpPr>
        <p:spPr>
          <a:xfrm>
            <a:off x="0" y="1"/>
            <a:ext cx="12192000" cy="1690687"/>
          </a:xfrm>
          <a:solidFill>
            <a:srgbClr val="CBBC9F"/>
          </a:solidFill>
        </p:spPr>
        <p:txBody>
          <a:bodyPr lIns="252000" tIns="144000"/>
          <a:lstStyle>
            <a:lvl1pPr>
              <a:defRPr sz="3200">
                <a:solidFill>
                  <a:srgbClr val="242B3C"/>
                </a:solidFill>
              </a:defRPr>
            </a:lvl1pPr>
          </a:lstStyle>
          <a:p>
            <a:r>
              <a:rPr lang="es-ES"/>
              <a:t>Haga clic para agregar un título</a:t>
            </a:r>
          </a:p>
        </p:txBody>
      </p:sp>
      <p:sp>
        <p:nvSpPr>
          <p:cNvPr id="3" name="Rectángulo 2">
            <a:extLst>
              <a:ext uri="{FF2B5EF4-FFF2-40B4-BE49-F238E27FC236}">
                <a16:creationId xmlns:a16="http://schemas.microsoft.com/office/drawing/2014/main" id="{CDAEA883-FE4B-DD64-351E-8E3B0535F4D2}"/>
              </a:ext>
            </a:extLst>
          </p:cNvPr>
          <p:cNvSpPr/>
          <p:nvPr userDrawn="1"/>
        </p:nvSpPr>
        <p:spPr>
          <a:xfrm>
            <a:off x="0" y="1690688"/>
            <a:ext cx="12192000" cy="516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Imagen que contiene objeto, firmar, reloj, exterior&#10;&#10;Descripción generada automáticamente">
            <a:extLst>
              <a:ext uri="{FF2B5EF4-FFF2-40B4-BE49-F238E27FC236}">
                <a16:creationId xmlns:a16="http://schemas.microsoft.com/office/drawing/2014/main" id="{A105FFBE-B9EE-5A75-F72A-39C0384CE6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44219" y="398993"/>
            <a:ext cx="1626350" cy="438384"/>
          </a:xfrm>
          <a:prstGeom prst="rect">
            <a:avLst/>
          </a:prstGeom>
        </p:spPr>
      </p:pic>
      <p:sp>
        <p:nvSpPr>
          <p:cNvPr id="9" name="Marcador de texto 8">
            <a:extLst>
              <a:ext uri="{FF2B5EF4-FFF2-40B4-BE49-F238E27FC236}">
                <a16:creationId xmlns:a16="http://schemas.microsoft.com/office/drawing/2014/main" id="{D55557F9-A7C5-785D-40E5-9875F45F5B54}"/>
              </a:ext>
            </a:extLst>
          </p:cNvPr>
          <p:cNvSpPr>
            <a:spLocks noGrp="1"/>
          </p:cNvSpPr>
          <p:nvPr>
            <p:ph type="body" sz="quarter" idx="10" hasCustomPrompt="1"/>
          </p:nvPr>
        </p:nvSpPr>
        <p:spPr>
          <a:xfrm>
            <a:off x="1076325" y="2257425"/>
            <a:ext cx="7153275" cy="3533775"/>
          </a:xfrm>
        </p:spPr>
        <p:txBody>
          <a:bodyPr/>
          <a:lstStyle>
            <a:lvl1pPr>
              <a:defRPr>
                <a:latin typeface="Outfit" pitchFamily="2" charset="0"/>
              </a:defRPr>
            </a:lvl1pPr>
          </a:lstStyle>
          <a:p>
            <a:pPr lvl="0"/>
            <a:r>
              <a:rPr lang="es-ES"/>
              <a:t>Haga clic para modificar el texto</a:t>
            </a:r>
          </a:p>
        </p:txBody>
      </p:sp>
      <p:sp>
        <p:nvSpPr>
          <p:cNvPr id="11" name="Marcador de posición de imagen 10">
            <a:extLst>
              <a:ext uri="{FF2B5EF4-FFF2-40B4-BE49-F238E27FC236}">
                <a16:creationId xmlns:a16="http://schemas.microsoft.com/office/drawing/2014/main" id="{AFD1AAE8-F49B-DB52-C07D-DC9E8328B4D7}"/>
              </a:ext>
            </a:extLst>
          </p:cNvPr>
          <p:cNvSpPr>
            <a:spLocks noGrp="1"/>
          </p:cNvSpPr>
          <p:nvPr>
            <p:ph type="pic" sz="quarter" idx="11" hasCustomPrompt="1"/>
          </p:nvPr>
        </p:nvSpPr>
        <p:spPr>
          <a:xfrm>
            <a:off x="8715375" y="2257425"/>
            <a:ext cx="2855913" cy="3533775"/>
          </a:xfrm>
        </p:spPr>
        <p:txBody>
          <a:bodyPr/>
          <a:lstStyle>
            <a:lvl1pPr>
              <a:defRPr>
                <a:latin typeface="Outfit" pitchFamily="2" charset="0"/>
              </a:defRPr>
            </a:lvl1pPr>
          </a:lstStyle>
          <a:p>
            <a:r>
              <a:rPr lang="es-ES"/>
              <a:t>Haga clic en el icono para agregar una imagen </a:t>
            </a:r>
          </a:p>
        </p:txBody>
      </p:sp>
    </p:spTree>
    <p:extLst>
      <p:ext uri="{BB962C8B-B14F-4D97-AF65-F5344CB8AC3E}">
        <p14:creationId xmlns:p14="http://schemas.microsoft.com/office/powerpoint/2010/main" val="20594419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26.01.26</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126318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endParaRPr lang="de-DE"/>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fld id="{F64A8E5F-40E5-4553-9F3C-699F1A5B8145}" type="datetimeFigureOut">
              <a:rPr lang="de-DE" smtClean="0"/>
              <a:t>26.01.26</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3577393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contenuto 2"/>
          <p:cNvSpPr>
            <a:spLocks noGrp="1"/>
          </p:cNvSpPr>
          <p:nvPr>
            <p:ph sz="half" idx="1"/>
          </p:nvPr>
        </p:nvSpPr>
        <p:spPr>
          <a:xfrm>
            <a:off x="838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contenuto 3"/>
          <p:cNvSpPr>
            <a:spLocks noGrp="1"/>
          </p:cNvSpPr>
          <p:nvPr>
            <p:ph sz="half" idx="2"/>
          </p:nvPr>
        </p:nvSpPr>
        <p:spPr>
          <a:xfrm>
            <a:off x="6172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5" name="Segnaposto data 4"/>
          <p:cNvSpPr>
            <a:spLocks noGrp="1"/>
          </p:cNvSpPr>
          <p:nvPr>
            <p:ph type="dt" sz="half" idx="10"/>
          </p:nvPr>
        </p:nvSpPr>
        <p:spPr/>
        <p:txBody>
          <a:bodyPr/>
          <a:lstStyle/>
          <a:p>
            <a:fld id="{F64A8E5F-40E5-4553-9F3C-699F1A5B8145}" type="datetimeFigureOut">
              <a:rPr lang="de-DE" smtClean="0"/>
              <a:t>26.01.26</a:t>
            </a:fld>
            <a:endParaRPr lang="de-DE"/>
          </a:p>
        </p:txBody>
      </p:sp>
      <p:sp>
        <p:nvSpPr>
          <p:cNvPr id="6" name="Segnaposto piè di pagina 5"/>
          <p:cNvSpPr>
            <a:spLocks noGrp="1"/>
          </p:cNvSpPr>
          <p:nvPr>
            <p:ph type="ftr" sz="quarter" idx="11"/>
          </p:nvPr>
        </p:nvSpPr>
        <p:spPr/>
        <p:txBody>
          <a:bodyPr/>
          <a:lstStyle/>
          <a:p>
            <a:endParaRPr lang="de-DE"/>
          </a:p>
        </p:txBody>
      </p:sp>
      <p:sp>
        <p:nvSpPr>
          <p:cNvPr id="7" name="Segnaposto numero diapositiva 6"/>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1284089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endParaRPr lang="de-DE"/>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7" name="Segnaposto data 6"/>
          <p:cNvSpPr>
            <a:spLocks noGrp="1"/>
          </p:cNvSpPr>
          <p:nvPr>
            <p:ph type="dt" sz="half" idx="10"/>
          </p:nvPr>
        </p:nvSpPr>
        <p:spPr/>
        <p:txBody>
          <a:bodyPr/>
          <a:lstStyle/>
          <a:p>
            <a:fld id="{F64A8E5F-40E5-4553-9F3C-699F1A5B8145}" type="datetimeFigureOut">
              <a:rPr lang="de-DE" smtClean="0"/>
              <a:t>26.01.26</a:t>
            </a:fld>
            <a:endParaRPr lang="de-DE"/>
          </a:p>
        </p:txBody>
      </p:sp>
      <p:sp>
        <p:nvSpPr>
          <p:cNvPr id="8" name="Segnaposto piè di pagina 7"/>
          <p:cNvSpPr>
            <a:spLocks noGrp="1"/>
          </p:cNvSpPr>
          <p:nvPr>
            <p:ph type="ftr" sz="quarter" idx="11"/>
          </p:nvPr>
        </p:nvSpPr>
        <p:spPr/>
        <p:txBody>
          <a:bodyPr/>
          <a:lstStyle/>
          <a:p>
            <a:endParaRPr lang="de-DE"/>
          </a:p>
        </p:txBody>
      </p:sp>
      <p:sp>
        <p:nvSpPr>
          <p:cNvPr id="9" name="Segnaposto numero diapositiva 8"/>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2747982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data 2"/>
          <p:cNvSpPr>
            <a:spLocks noGrp="1"/>
          </p:cNvSpPr>
          <p:nvPr>
            <p:ph type="dt" sz="half" idx="10"/>
          </p:nvPr>
        </p:nvSpPr>
        <p:spPr/>
        <p:txBody>
          <a:bodyPr/>
          <a:lstStyle/>
          <a:p>
            <a:fld id="{F64A8E5F-40E5-4553-9F3C-699F1A5B8145}" type="datetimeFigureOut">
              <a:rPr lang="de-DE" smtClean="0"/>
              <a:t>26.01.26</a:t>
            </a:fld>
            <a:endParaRPr lang="de-DE"/>
          </a:p>
        </p:txBody>
      </p:sp>
      <p:sp>
        <p:nvSpPr>
          <p:cNvPr id="4" name="Segnaposto piè di pagina 3"/>
          <p:cNvSpPr>
            <a:spLocks noGrp="1"/>
          </p:cNvSpPr>
          <p:nvPr>
            <p:ph type="ftr" sz="quarter" idx="11"/>
          </p:nvPr>
        </p:nvSpPr>
        <p:spPr/>
        <p:txBody>
          <a:bodyPr/>
          <a:lstStyle/>
          <a:p>
            <a:endParaRPr lang="de-DE"/>
          </a:p>
        </p:txBody>
      </p:sp>
      <p:sp>
        <p:nvSpPr>
          <p:cNvPr id="5" name="Segnaposto numero diapositiva 4"/>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331782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F64A8E5F-40E5-4553-9F3C-699F1A5B8145}" type="datetimeFigureOut">
              <a:rPr lang="de-DE" smtClean="0"/>
              <a:t>26.01.26</a:t>
            </a:fld>
            <a:endParaRPr lang="de-DE"/>
          </a:p>
        </p:txBody>
      </p:sp>
      <p:sp>
        <p:nvSpPr>
          <p:cNvPr id="3" name="Segnaposto piè di pagina 2"/>
          <p:cNvSpPr>
            <a:spLocks noGrp="1"/>
          </p:cNvSpPr>
          <p:nvPr>
            <p:ph type="ftr" sz="quarter" idx="11"/>
          </p:nvPr>
        </p:nvSpPr>
        <p:spPr/>
        <p:txBody>
          <a:bodyPr/>
          <a:lstStyle/>
          <a:p>
            <a:endParaRPr lang="de-DE"/>
          </a:p>
        </p:txBody>
      </p:sp>
      <p:sp>
        <p:nvSpPr>
          <p:cNvPr id="4" name="Segnaposto numero diapositiva 3"/>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1894095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endParaRPr lang="de-DE"/>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F64A8E5F-40E5-4553-9F3C-699F1A5B8145}" type="datetimeFigureOut">
              <a:rPr lang="de-DE" smtClean="0"/>
              <a:t>26.01.26</a:t>
            </a:fld>
            <a:endParaRPr lang="de-DE"/>
          </a:p>
        </p:txBody>
      </p:sp>
      <p:sp>
        <p:nvSpPr>
          <p:cNvPr id="6" name="Segnaposto piè di pagina 5"/>
          <p:cNvSpPr>
            <a:spLocks noGrp="1"/>
          </p:cNvSpPr>
          <p:nvPr>
            <p:ph type="ftr" sz="quarter" idx="11"/>
          </p:nvPr>
        </p:nvSpPr>
        <p:spPr/>
        <p:txBody>
          <a:bodyPr/>
          <a:lstStyle/>
          <a:p>
            <a:endParaRPr lang="de-DE"/>
          </a:p>
        </p:txBody>
      </p:sp>
      <p:sp>
        <p:nvSpPr>
          <p:cNvPr id="7" name="Segnaposto numero diapositiva 6"/>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236581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endParaRPr lang="de-DE"/>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F64A8E5F-40E5-4553-9F3C-699F1A5B8145}" type="datetimeFigureOut">
              <a:rPr lang="de-DE" smtClean="0"/>
              <a:t>26.01.26</a:t>
            </a:fld>
            <a:endParaRPr lang="de-DE"/>
          </a:p>
        </p:txBody>
      </p:sp>
      <p:sp>
        <p:nvSpPr>
          <p:cNvPr id="6" name="Segnaposto piè di pagina 5"/>
          <p:cNvSpPr>
            <a:spLocks noGrp="1"/>
          </p:cNvSpPr>
          <p:nvPr>
            <p:ph type="ftr" sz="quarter" idx="11"/>
          </p:nvPr>
        </p:nvSpPr>
        <p:spPr/>
        <p:txBody>
          <a:bodyPr/>
          <a:lstStyle/>
          <a:p>
            <a:endParaRPr lang="de-DE"/>
          </a:p>
        </p:txBody>
      </p:sp>
      <p:sp>
        <p:nvSpPr>
          <p:cNvPr id="7" name="Segnaposto numero diapositiva 6"/>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1688576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endParaRPr lang="de-DE"/>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64A8E5F-40E5-4553-9F3C-699F1A5B8145}" type="datetimeFigureOut">
              <a:rPr lang="de-DE" smtClean="0"/>
              <a:t>26.01.26</a:t>
            </a:fld>
            <a:endParaRPr lang="de-DE"/>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6CD45B7-DFE2-4393-8D37-380FC36BF3AA}" type="slidenum">
              <a:rPr lang="de-DE" smtClean="0"/>
              <a:t>‹Nº›</a:t>
            </a:fld>
            <a:endParaRPr lang="de-DE"/>
          </a:p>
        </p:txBody>
      </p:sp>
    </p:spTree>
    <p:extLst>
      <p:ext uri="{BB962C8B-B14F-4D97-AF65-F5344CB8AC3E}">
        <p14:creationId xmlns:p14="http://schemas.microsoft.com/office/powerpoint/2010/main" val="1801931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package" Target="../embeddings/Hoja_de_c_lculo_de_Microsoft_Excel.xlsx"/></Relationships>
</file>

<file path=ppt/slides/_rels/slide14.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www.rx2center.com/" TargetMode="External"/><Relationship Id="rId7"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Layout" Target="../slideLayouts/slideLayout12.xml"/><Relationship Id="rId6" Type="http://schemas.openxmlformats.org/officeDocument/2006/relationships/hyperlink" Target="https://www.linkedin.com/company/sbe-sports-biomechanical-engineering-/" TargetMode="External"/><Relationship Id="rId5" Type="http://schemas.openxmlformats.org/officeDocument/2006/relationships/image" Target="../media/image20.png"/><Relationship Id="rId4" Type="http://schemas.openxmlformats.org/officeDocument/2006/relationships/hyperlink" Target="https://www.instagram.com/rx2_center/" TargetMode="External"/><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_1167575.jpg" descr="_1167575.jpg"/>
          <p:cNvPicPr>
            <a:picLocks noChangeAspect="1"/>
          </p:cNvPicPr>
          <p:nvPr/>
        </p:nvPicPr>
        <p:blipFill>
          <a:blip r:embed="rId2">
            <a:alphaModFix amt="50000"/>
          </a:blip>
          <a:stretch>
            <a:fillRect/>
          </a:stretch>
        </p:blipFill>
        <p:spPr>
          <a:xfrm>
            <a:off x="0" y="0"/>
            <a:ext cx="12192343" cy="6852411"/>
          </a:xfrm>
          <a:prstGeom prst="rect">
            <a:avLst/>
          </a:prstGeom>
          <a:ln w="12700">
            <a:miter lim="400000"/>
          </a:ln>
        </p:spPr>
      </p:pic>
      <p:sp>
        <p:nvSpPr>
          <p:cNvPr id="575" name="Experience care like never before"/>
          <p:cNvSpPr txBox="1"/>
          <p:nvPr/>
        </p:nvSpPr>
        <p:spPr>
          <a:xfrm>
            <a:off x="318983" y="2379886"/>
            <a:ext cx="12103099" cy="997196"/>
          </a:xfrm>
          <a:prstGeom prst="rect">
            <a:avLst/>
          </a:prstGeom>
          <a:solidFill>
            <a:srgbClr val="000000">
              <a:alpha val="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defTabSz="457200">
              <a:lnSpc>
                <a:spcPct val="90000"/>
              </a:lnSpc>
              <a:spcBef>
                <a:spcPts val="0"/>
              </a:spcBef>
              <a:defRPr sz="14000">
                <a:solidFill>
                  <a:srgbClr val="FFFFFF"/>
                </a:solidFill>
                <a:latin typeface="Supra-XLightExtended"/>
                <a:ea typeface="Supra-XLightExtended"/>
                <a:cs typeface="Supra-XLightExtended"/>
                <a:sym typeface="Supra-XLightExtended"/>
              </a:defRPr>
            </a:lvl1pPr>
          </a:lstStyle>
          <a:p>
            <a:r>
              <a:rPr lang="es-ES" sz="7200" b="1">
                <a:latin typeface="Arial"/>
                <a:cs typeface="Calibri"/>
              </a:rPr>
              <a:t>{{NOMBRE}}</a:t>
            </a:r>
            <a:endParaRPr lang="en-US"/>
          </a:p>
        </p:txBody>
      </p:sp>
      <p:pic>
        <p:nvPicPr>
          <p:cNvPr id="576" name="Imagen" descr="Imagen"/>
          <p:cNvPicPr>
            <a:picLocks noChangeAspect="1"/>
          </p:cNvPicPr>
          <p:nvPr/>
        </p:nvPicPr>
        <p:blipFill>
          <a:blip r:embed="rId3"/>
          <a:stretch>
            <a:fillRect/>
          </a:stretch>
        </p:blipFill>
        <p:spPr>
          <a:xfrm>
            <a:off x="9857247" y="5809308"/>
            <a:ext cx="1864115" cy="457324"/>
          </a:xfrm>
          <a:prstGeom prst="rect">
            <a:avLst/>
          </a:prstGeom>
          <a:ln w="12700">
            <a:miter lim="400000"/>
          </a:ln>
        </p:spPr>
      </p:pic>
      <p:sp>
        <p:nvSpPr>
          <p:cNvPr id="2" name="Experience care like never before">
            <a:extLst>
              <a:ext uri="{FF2B5EF4-FFF2-40B4-BE49-F238E27FC236}">
                <a16:creationId xmlns:a16="http://schemas.microsoft.com/office/drawing/2014/main" id="{D97AECFE-9787-F491-81B4-53797BE412CC}"/>
              </a:ext>
            </a:extLst>
          </p:cNvPr>
          <p:cNvSpPr txBox="1"/>
          <p:nvPr/>
        </p:nvSpPr>
        <p:spPr>
          <a:xfrm>
            <a:off x="636327" y="3736901"/>
            <a:ext cx="10152977" cy="1758495"/>
          </a:xfrm>
          <a:prstGeom prst="rect">
            <a:avLst/>
          </a:prstGeom>
          <a:solidFill>
            <a:srgbClr val="000000">
              <a:alpha val="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defTabSz="457200">
              <a:lnSpc>
                <a:spcPct val="90000"/>
              </a:lnSpc>
              <a:spcBef>
                <a:spcPts val="0"/>
              </a:spcBef>
              <a:defRPr sz="14000">
                <a:solidFill>
                  <a:srgbClr val="FFFFFF"/>
                </a:solidFill>
                <a:latin typeface="Supra-XLightExtended"/>
                <a:ea typeface="Supra-XLightExtended"/>
                <a:cs typeface="Supra-XLightExtended"/>
                <a:sym typeface="Supra-XLightExtended"/>
              </a:defRPr>
            </a:lvl1pPr>
          </a:lstStyle>
          <a:p>
            <a:pPr>
              <a:lnSpc>
                <a:spcPct val="200000"/>
              </a:lnSpc>
            </a:pPr>
            <a:r>
              <a:rPr lang="es-ES" sz="4000">
                <a:latin typeface="Arial"/>
                <a:cs typeface="Calibri"/>
              </a:rPr>
              <a:t>Biomecánica de Carrera</a:t>
            </a:r>
            <a:endParaRPr lang="en-US"/>
          </a:p>
          <a:p>
            <a:pPr>
              <a:lnSpc>
                <a:spcPct val="200000"/>
              </a:lnSpc>
            </a:pPr>
            <a:r>
              <a:rPr lang="es-ES" sz="2000">
                <a:latin typeface="Arial"/>
                <a:cs typeface="Calibri"/>
              </a:rPr>
              <a:t>{{FECHA}}</a:t>
            </a: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B477F-4F86-8412-24C5-392866B427D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FBA722B-931E-7C8D-6A97-A3AD07A77FF5}"/>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MOVIMIENTOS FUNCIONALES – OHS</a:t>
            </a:r>
          </a:p>
        </p:txBody>
      </p:sp>
      <p:graphicFrame>
        <p:nvGraphicFramePr>
          <p:cNvPr id="4" name="Table 3">
            <a:extLst>
              <a:ext uri="{FF2B5EF4-FFF2-40B4-BE49-F238E27FC236}">
                <a16:creationId xmlns:a16="http://schemas.microsoft.com/office/drawing/2014/main" id="{6FC67426-6DBC-71D0-EA16-7A627571E711}"/>
              </a:ext>
            </a:extLst>
          </p:cNvPr>
          <p:cNvGraphicFramePr>
            <a:graphicFrameLocks noGrp="1"/>
          </p:cNvGraphicFramePr>
          <p:nvPr>
            <p:extLst>
              <p:ext uri="{D42A27DB-BD31-4B8C-83A1-F6EECF244321}">
                <p14:modId xmlns:p14="http://schemas.microsoft.com/office/powerpoint/2010/main" val="1444270727"/>
              </p:ext>
            </p:extLst>
          </p:nvPr>
        </p:nvGraphicFramePr>
        <p:xfrm>
          <a:off x="5816599" y="2311400"/>
          <a:ext cx="5901975" cy="3066196"/>
        </p:xfrm>
        <a:graphic>
          <a:graphicData uri="http://schemas.openxmlformats.org/drawingml/2006/table">
            <a:tbl>
              <a:tblPr firstRow="1" bandRow="1">
                <a:tableStyleId>{5C22544A-7EE6-4342-B048-85BDC9FD1C3A}</a:tableStyleId>
              </a:tblPr>
              <a:tblGrid>
                <a:gridCol w="3012740">
                  <a:extLst>
                    <a:ext uri="{9D8B030D-6E8A-4147-A177-3AD203B41FA5}">
                      <a16:colId xmlns:a16="http://schemas.microsoft.com/office/drawing/2014/main" val="2215702154"/>
                    </a:ext>
                  </a:extLst>
                </a:gridCol>
                <a:gridCol w="1402303">
                  <a:extLst>
                    <a:ext uri="{9D8B030D-6E8A-4147-A177-3AD203B41FA5}">
                      <a16:colId xmlns:a16="http://schemas.microsoft.com/office/drawing/2014/main" val="1132544553"/>
                    </a:ext>
                  </a:extLst>
                </a:gridCol>
                <a:gridCol w="1486932">
                  <a:extLst>
                    <a:ext uri="{9D8B030D-6E8A-4147-A177-3AD203B41FA5}">
                      <a16:colId xmlns:a16="http://schemas.microsoft.com/office/drawing/2014/main" val="280447748"/>
                    </a:ext>
                  </a:extLst>
                </a:gridCol>
              </a:tblGrid>
              <a:tr h="438028">
                <a:tc>
                  <a:txBody>
                    <a:bodyPr/>
                    <a:lstStyle/>
                    <a:p>
                      <a:pPr algn="ctr"/>
                      <a:endParaRPr lang="es-ES" sz="1200"/>
                    </a:p>
                  </a:txBody>
                  <a:tcPr anchor="ctr"/>
                </a:tc>
                <a:tc>
                  <a:txBody>
                    <a:bodyPr/>
                    <a:lstStyle/>
                    <a:p>
                      <a:pPr algn="ctr"/>
                      <a:r>
                        <a:rPr lang="es-ES" sz="1200"/>
                        <a:t>DERECHA</a:t>
                      </a:r>
                    </a:p>
                  </a:txBody>
                  <a:tcPr anchor="ctr"/>
                </a:tc>
                <a:tc>
                  <a:txBody>
                    <a:bodyPr/>
                    <a:lstStyle/>
                    <a:p>
                      <a:pPr algn="ctr"/>
                      <a:r>
                        <a:rPr lang="es-ES" sz="1200"/>
                        <a:t>IZQUIERDA</a:t>
                      </a:r>
                    </a:p>
                  </a:txBody>
                  <a:tcPr anchor="ctr"/>
                </a:tc>
                <a:extLst>
                  <a:ext uri="{0D108BD9-81ED-4DB2-BD59-A6C34878D82A}">
                    <a16:rowId xmlns:a16="http://schemas.microsoft.com/office/drawing/2014/main" val="2312996535"/>
                  </a:ext>
                </a:extLst>
              </a:tr>
              <a:tr h="438028">
                <a:tc>
                  <a:txBody>
                    <a:bodyPr/>
                    <a:lstStyle/>
                    <a:p>
                      <a:pPr algn="ctr"/>
                      <a:r>
                        <a:rPr lang="es-ES" sz="1200"/>
                        <a:t>Inclinación anterior del tronco</a:t>
                      </a:r>
                    </a:p>
                  </a:txBody>
                  <a:tcPr anchor="ctr"/>
                </a:tc>
                <a:tc gridSpan="2">
                  <a:txBody>
                    <a:bodyPr/>
                    <a:lstStyle/>
                    <a:p>
                      <a:pPr algn="ctr"/>
                      <a:endParaRPr lang="es-ES" sz="1200"/>
                    </a:p>
                  </a:txBody>
                  <a:tcPr anchor="ctr">
                    <a:solidFill>
                      <a:srgbClr val="F0EFEE"/>
                    </a:solidFill>
                  </a:tcPr>
                </a:tc>
                <a:tc hMerge="1">
                  <a:txBody>
                    <a:bodyPr/>
                    <a:lstStyle/>
                    <a:p>
                      <a:pPr algn="ctr"/>
                      <a:endParaRPr lang="es-ES" sz="1200"/>
                    </a:p>
                  </a:txBody>
                  <a:tcPr anchor="ctr"/>
                </a:tc>
                <a:extLst>
                  <a:ext uri="{0D108BD9-81ED-4DB2-BD59-A6C34878D82A}">
                    <a16:rowId xmlns:a16="http://schemas.microsoft.com/office/drawing/2014/main" val="2122229084"/>
                  </a:ext>
                </a:extLst>
              </a:tr>
              <a:tr h="438028">
                <a:tc>
                  <a:txBody>
                    <a:bodyPr/>
                    <a:lstStyle/>
                    <a:p>
                      <a:pPr algn="ctr"/>
                      <a:r>
                        <a:rPr lang="es-ES" sz="1200"/>
                        <a:t>Inclinación lateral de la pelvis</a:t>
                      </a:r>
                    </a:p>
                  </a:txBody>
                  <a:tcPr anchor="ctr"/>
                </a:tc>
                <a:tc gridSpan="2">
                  <a:txBody>
                    <a:bodyPr/>
                    <a:lstStyle/>
                    <a:p>
                      <a:pPr algn="ctr"/>
                      <a:endParaRPr lang="es-ES" sz="1200"/>
                    </a:p>
                  </a:txBody>
                  <a:tcPr anchor="ctr">
                    <a:solidFill>
                      <a:srgbClr val="F0EFEE"/>
                    </a:solidFill>
                  </a:tcPr>
                </a:tc>
                <a:tc hMerge="1">
                  <a:txBody>
                    <a:bodyPr/>
                    <a:lstStyle/>
                    <a:p>
                      <a:pPr algn="ctr"/>
                      <a:endParaRPr lang="es-ES" sz="1200"/>
                    </a:p>
                  </a:txBody>
                  <a:tcPr anchor="ctr"/>
                </a:tc>
                <a:extLst>
                  <a:ext uri="{0D108BD9-81ED-4DB2-BD59-A6C34878D82A}">
                    <a16:rowId xmlns:a16="http://schemas.microsoft.com/office/drawing/2014/main" val="2738817055"/>
                  </a:ext>
                </a:extLst>
              </a:tr>
              <a:tr h="438028">
                <a:tc>
                  <a:txBody>
                    <a:bodyPr/>
                    <a:lstStyle/>
                    <a:p>
                      <a:pPr algn="ctr"/>
                      <a:r>
                        <a:rPr lang="es-ES" sz="1200"/>
                        <a:t>Flexión de cadera</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817666003"/>
                  </a:ext>
                </a:extLst>
              </a:tr>
              <a:tr h="438028">
                <a:tc>
                  <a:txBody>
                    <a:bodyPr/>
                    <a:lstStyle/>
                    <a:p>
                      <a:pPr algn="ctr"/>
                      <a:r>
                        <a:rPr lang="es-ES" sz="1200"/>
                        <a:t>Flexión de rodilla</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3376757115"/>
                  </a:ext>
                </a:extLst>
              </a:tr>
              <a:tr h="438028">
                <a:tc>
                  <a:txBody>
                    <a:bodyPr/>
                    <a:lstStyle/>
                    <a:p>
                      <a:pPr algn="ctr"/>
                      <a:r>
                        <a:rPr lang="es-ES" sz="1200"/>
                        <a:t>Valgo de rodilla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a:ln>
                          <a:noFill/>
                        </a:ln>
                        <a:solidFill>
                          <a:prstClr val="black"/>
                        </a:solidFill>
                        <a:effectLst/>
                        <a:uLnTx/>
                        <a:uFillTx/>
                        <a:latin typeface="Aptos" panose="020B0004020202020204"/>
                        <a:ea typeface="+mn-ea"/>
                        <a:cs typeface="+mn-cs"/>
                      </a:endParaRPr>
                    </a:p>
                  </a:txBody>
                  <a:tcPr anchor="ctr">
                    <a:solidFill>
                      <a:srgbClr val="F0EF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a:ln>
                          <a:noFill/>
                        </a:ln>
                        <a:solidFill>
                          <a:prstClr val="black"/>
                        </a:solidFill>
                        <a:effectLst/>
                        <a:uLnTx/>
                        <a:uFillTx/>
                        <a:latin typeface="Aptos" panose="020B0004020202020204"/>
                        <a:ea typeface="+mn-ea"/>
                        <a:cs typeface="+mn-cs"/>
                      </a:endParaRPr>
                    </a:p>
                  </a:txBody>
                  <a:tcPr anchor="ctr">
                    <a:solidFill>
                      <a:srgbClr val="F0EFEE"/>
                    </a:solidFill>
                  </a:tcPr>
                </a:tc>
                <a:extLst>
                  <a:ext uri="{0D108BD9-81ED-4DB2-BD59-A6C34878D82A}">
                    <a16:rowId xmlns:a16="http://schemas.microsoft.com/office/drawing/2014/main" val="2968139975"/>
                  </a:ext>
                </a:extLst>
              </a:tr>
              <a:tr h="438028">
                <a:tc>
                  <a:txBody>
                    <a:bodyPr/>
                    <a:lstStyle/>
                    <a:p>
                      <a:pPr algn="ctr"/>
                      <a:r>
                        <a:rPr lang="es-ES" sz="1200"/>
                        <a:t>Dorsiflexión de tobillo</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421111135"/>
                  </a:ext>
                </a:extLst>
              </a:tr>
            </a:tbl>
          </a:graphicData>
        </a:graphic>
      </p:graphicFrame>
      <p:pic>
        <p:nvPicPr>
          <p:cNvPr id="3" name="Imagen 2">
            <a:extLst>
              <a:ext uri="{FF2B5EF4-FFF2-40B4-BE49-F238E27FC236}">
                <a16:creationId xmlns:a16="http://schemas.microsoft.com/office/drawing/2014/main" id="{9D47543D-DFA1-E154-8702-0A04540E0C0E}"/>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pic>
        <p:nvPicPr>
          <p:cNvPr id="7" name="Imagen 6" descr="Un hombre saltando en patineta&#10;&#10;El contenido generado por IA puede ser incorrecto.">
            <a:extLst>
              <a:ext uri="{FF2B5EF4-FFF2-40B4-BE49-F238E27FC236}">
                <a16:creationId xmlns:a16="http://schemas.microsoft.com/office/drawing/2014/main" id="{F48E3E35-F715-70B6-4C01-C12418C3C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604" y="1480401"/>
            <a:ext cx="7772400" cy="5181600"/>
          </a:xfrm>
          <a:prstGeom prst="rect">
            <a:avLst/>
          </a:prstGeom>
        </p:spPr>
      </p:pic>
    </p:spTree>
    <p:extLst>
      <p:ext uri="{BB962C8B-B14F-4D97-AF65-F5344CB8AC3E}">
        <p14:creationId xmlns:p14="http://schemas.microsoft.com/office/powerpoint/2010/main" val="1942251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A5754-F501-FCD3-059B-994C92B258C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066241B-3B66-FEE1-67D4-03B084240CED}"/>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MOVIMIENTOS FUNCIONALES – STEP DOWN</a:t>
            </a:r>
          </a:p>
        </p:txBody>
      </p:sp>
      <p:graphicFrame>
        <p:nvGraphicFramePr>
          <p:cNvPr id="3" name="Table 2">
            <a:extLst>
              <a:ext uri="{FF2B5EF4-FFF2-40B4-BE49-F238E27FC236}">
                <a16:creationId xmlns:a16="http://schemas.microsoft.com/office/drawing/2014/main" id="{6E012FB1-EA75-64E4-F301-32F4485CF74A}"/>
              </a:ext>
            </a:extLst>
          </p:cNvPr>
          <p:cNvGraphicFramePr>
            <a:graphicFrameLocks noGrp="1"/>
          </p:cNvGraphicFramePr>
          <p:nvPr>
            <p:extLst>
              <p:ext uri="{D42A27DB-BD31-4B8C-83A1-F6EECF244321}">
                <p14:modId xmlns:p14="http://schemas.microsoft.com/office/powerpoint/2010/main" val="2644208836"/>
              </p:ext>
            </p:extLst>
          </p:nvPr>
        </p:nvGraphicFramePr>
        <p:xfrm>
          <a:off x="5897333" y="2019300"/>
          <a:ext cx="5821241" cy="3568698"/>
        </p:xfrm>
        <a:graphic>
          <a:graphicData uri="http://schemas.openxmlformats.org/drawingml/2006/table">
            <a:tbl>
              <a:tblPr firstRow="1" bandRow="1">
                <a:tableStyleId>{5C22544A-7EE6-4342-B048-85BDC9FD1C3A}</a:tableStyleId>
              </a:tblPr>
              <a:tblGrid>
                <a:gridCol w="2850457">
                  <a:extLst>
                    <a:ext uri="{9D8B030D-6E8A-4147-A177-3AD203B41FA5}">
                      <a16:colId xmlns:a16="http://schemas.microsoft.com/office/drawing/2014/main" val="2215702154"/>
                    </a:ext>
                  </a:extLst>
                </a:gridCol>
                <a:gridCol w="1503883">
                  <a:extLst>
                    <a:ext uri="{9D8B030D-6E8A-4147-A177-3AD203B41FA5}">
                      <a16:colId xmlns:a16="http://schemas.microsoft.com/office/drawing/2014/main" val="1132544553"/>
                    </a:ext>
                  </a:extLst>
                </a:gridCol>
                <a:gridCol w="1466901">
                  <a:extLst>
                    <a:ext uri="{9D8B030D-6E8A-4147-A177-3AD203B41FA5}">
                      <a16:colId xmlns:a16="http://schemas.microsoft.com/office/drawing/2014/main" val="280447748"/>
                    </a:ext>
                  </a:extLst>
                </a:gridCol>
              </a:tblGrid>
              <a:tr h="509814">
                <a:tc>
                  <a:txBody>
                    <a:bodyPr/>
                    <a:lstStyle/>
                    <a:p>
                      <a:pPr algn="ctr"/>
                      <a:endParaRPr lang="es-ES" sz="1200"/>
                    </a:p>
                  </a:txBody>
                  <a:tcPr anchor="ctr"/>
                </a:tc>
                <a:tc>
                  <a:txBody>
                    <a:bodyPr/>
                    <a:lstStyle/>
                    <a:p>
                      <a:pPr algn="ctr"/>
                      <a:r>
                        <a:rPr lang="es-ES" sz="1200"/>
                        <a:t>DERECHA</a:t>
                      </a:r>
                    </a:p>
                  </a:txBody>
                  <a:tcPr anchor="ctr"/>
                </a:tc>
                <a:tc>
                  <a:txBody>
                    <a:bodyPr/>
                    <a:lstStyle/>
                    <a:p>
                      <a:pPr algn="ctr"/>
                      <a:r>
                        <a:rPr lang="es-ES" sz="1200"/>
                        <a:t>IZQUIERDA</a:t>
                      </a:r>
                    </a:p>
                  </a:txBody>
                  <a:tcPr anchor="ctr"/>
                </a:tc>
                <a:extLst>
                  <a:ext uri="{0D108BD9-81ED-4DB2-BD59-A6C34878D82A}">
                    <a16:rowId xmlns:a16="http://schemas.microsoft.com/office/drawing/2014/main" val="2312996535"/>
                  </a:ext>
                </a:extLst>
              </a:tr>
              <a:tr h="509814">
                <a:tc>
                  <a:txBody>
                    <a:bodyPr/>
                    <a:lstStyle/>
                    <a:p>
                      <a:pPr algn="ctr"/>
                      <a:r>
                        <a:rPr lang="es-ES" sz="1200"/>
                        <a:t>Inclinación anterior del tronco</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2122229084"/>
                  </a:ext>
                </a:extLst>
              </a:tr>
              <a:tr h="509814">
                <a:tc>
                  <a:txBody>
                    <a:bodyPr/>
                    <a:lstStyle/>
                    <a:p>
                      <a:pPr algn="ctr"/>
                      <a:r>
                        <a:rPr lang="es-ES" sz="1200"/>
                        <a:t>Inclinación lateral de la pelvis</a:t>
                      </a:r>
                    </a:p>
                  </a:txBody>
                  <a:tcPr anchor="ctr"/>
                </a:tc>
                <a:tc>
                  <a:txBody>
                    <a:bodyPr/>
                    <a:lstStyle/>
                    <a:p>
                      <a:pPr marL="0" algn="ctr" defTabSz="914400" rtl="0" eaLnBrk="1" latinLnBrk="0" hangingPunct="1"/>
                      <a:endParaRPr lang="es-ES" sz="1200" kern="1200">
                        <a:solidFill>
                          <a:schemeClr val="dk1"/>
                        </a:solidFill>
                        <a:latin typeface="+mn-lt"/>
                        <a:ea typeface="+mn-ea"/>
                        <a:cs typeface="+mn-cs"/>
                      </a:endParaRPr>
                    </a:p>
                  </a:txBody>
                  <a:tcPr anchor="ctr">
                    <a:solidFill>
                      <a:srgbClr val="F0EFEE"/>
                    </a:solidFill>
                  </a:tcPr>
                </a:tc>
                <a:tc>
                  <a:txBody>
                    <a:bodyPr/>
                    <a:lstStyle/>
                    <a:p>
                      <a:pPr marL="0" algn="ctr" defTabSz="914400" rtl="0" eaLnBrk="1" latinLnBrk="0" hangingPunct="1"/>
                      <a:endParaRPr lang="es-ES" sz="1200" kern="1200">
                        <a:solidFill>
                          <a:schemeClr val="dk1"/>
                        </a:solidFill>
                        <a:latin typeface="+mn-lt"/>
                        <a:ea typeface="+mn-ea"/>
                        <a:cs typeface="+mn-cs"/>
                      </a:endParaRPr>
                    </a:p>
                  </a:txBody>
                  <a:tcPr anchor="ctr">
                    <a:solidFill>
                      <a:srgbClr val="F0EFEE"/>
                    </a:solidFill>
                  </a:tcPr>
                </a:tc>
                <a:extLst>
                  <a:ext uri="{0D108BD9-81ED-4DB2-BD59-A6C34878D82A}">
                    <a16:rowId xmlns:a16="http://schemas.microsoft.com/office/drawing/2014/main" val="2738817055"/>
                  </a:ext>
                </a:extLst>
              </a:tr>
              <a:tr h="509814">
                <a:tc>
                  <a:txBody>
                    <a:bodyPr/>
                    <a:lstStyle/>
                    <a:p>
                      <a:pPr algn="ctr"/>
                      <a:r>
                        <a:rPr lang="es-ES" sz="1200"/>
                        <a:t>Flexión de cadera</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817666003"/>
                  </a:ext>
                </a:extLst>
              </a:tr>
              <a:tr h="509814">
                <a:tc>
                  <a:txBody>
                    <a:bodyPr/>
                    <a:lstStyle/>
                    <a:p>
                      <a:pPr algn="ctr"/>
                      <a:r>
                        <a:rPr lang="es-ES" sz="1200"/>
                        <a:t>Flexión de rodilla</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3376757115"/>
                  </a:ext>
                </a:extLst>
              </a:tr>
              <a:tr h="509814">
                <a:tc>
                  <a:txBody>
                    <a:bodyPr/>
                    <a:lstStyle/>
                    <a:p>
                      <a:pPr algn="ctr"/>
                      <a:r>
                        <a:rPr lang="es-ES" sz="1200"/>
                        <a:t>Valgo de rodilla</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2968139975"/>
                  </a:ext>
                </a:extLst>
              </a:tr>
              <a:tr h="509814">
                <a:tc>
                  <a:txBody>
                    <a:bodyPr/>
                    <a:lstStyle/>
                    <a:p>
                      <a:pPr algn="ctr"/>
                      <a:r>
                        <a:rPr lang="es-ES" sz="1200"/>
                        <a:t>Dorsiflexión de tobillo</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421111135"/>
                  </a:ext>
                </a:extLst>
              </a:tr>
            </a:tbl>
          </a:graphicData>
        </a:graphic>
      </p:graphicFrame>
      <p:pic>
        <p:nvPicPr>
          <p:cNvPr id="8" name="Imagen 7">
            <a:extLst>
              <a:ext uri="{FF2B5EF4-FFF2-40B4-BE49-F238E27FC236}">
                <a16:creationId xmlns:a16="http://schemas.microsoft.com/office/drawing/2014/main" id="{A12C92AF-AF45-4B81-EE62-8EB94C7BC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429" y="990423"/>
            <a:ext cx="4572000" cy="6858000"/>
          </a:xfrm>
          <a:prstGeom prst="rect">
            <a:avLst/>
          </a:prstGeom>
        </p:spPr>
      </p:pic>
      <p:pic>
        <p:nvPicPr>
          <p:cNvPr id="4" name="Imagen 3">
            <a:extLst>
              <a:ext uri="{FF2B5EF4-FFF2-40B4-BE49-F238E27FC236}">
                <a16:creationId xmlns:a16="http://schemas.microsoft.com/office/drawing/2014/main" id="{C774E3AD-4117-2185-CA5B-DBE53D49C7DE}"/>
              </a:ext>
            </a:extLst>
          </p:cNvPr>
          <p:cNvPicPr>
            <a:picLocks noChangeAspect="1"/>
          </p:cNvPicPr>
          <p:nvPr/>
        </p:nvPicPr>
        <p:blipFill>
          <a:blip r:embed="rId3">
            <a:alphaModFix amt="87000"/>
          </a:blip>
          <a:stretch>
            <a:fillRect/>
          </a:stretch>
        </p:blipFill>
        <p:spPr>
          <a:xfrm>
            <a:off x="10093932" y="363979"/>
            <a:ext cx="1624642" cy="335282"/>
          </a:xfrm>
          <a:prstGeom prst="rect">
            <a:avLst/>
          </a:prstGeom>
        </p:spPr>
      </p:pic>
    </p:spTree>
    <p:extLst>
      <p:ext uri="{BB962C8B-B14F-4D97-AF65-F5344CB8AC3E}">
        <p14:creationId xmlns:p14="http://schemas.microsoft.com/office/powerpoint/2010/main" val="1102835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D431-5873-9385-54A0-207CB7224A6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649407A-5DCF-006E-4E32-2ACCFD9A1D0D}"/>
              </a:ext>
            </a:extLst>
          </p:cNvPr>
          <p:cNvSpPr>
            <a:spLocks noGrp="1"/>
          </p:cNvSpPr>
          <p:nvPr>
            <p:ph type="title"/>
          </p:nvPr>
        </p:nvSpPr>
        <p:spPr>
          <a:xfrm>
            <a:off x="-1731" y="699261"/>
            <a:ext cx="12193731" cy="922555"/>
          </a:xfrm>
        </p:spPr>
        <p:txBody>
          <a:bodyPr>
            <a:normAutofit/>
          </a:bodyPr>
          <a:lstStyle/>
          <a:p>
            <a:r>
              <a:rPr lang="es-ES" sz="4000" b="1">
                <a:latin typeface="Arial"/>
                <a:cs typeface="Arial"/>
              </a:rPr>
              <a:t>TEST DE FUERZA: TEST DE SALTO(CMJ)</a:t>
            </a:r>
          </a:p>
        </p:txBody>
      </p:sp>
      <p:graphicFrame>
        <p:nvGraphicFramePr>
          <p:cNvPr id="4" name="Table 3">
            <a:extLst>
              <a:ext uri="{FF2B5EF4-FFF2-40B4-BE49-F238E27FC236}">
                <a16:creationId xmlns:a16="http://schemas.microsoft.com/office/drawing/2014/main" id="{47B61892-5EB5-61A8-81ED-CD7FCDEC7879}"/>
              </a:ext>
            </a:extLst>
          </p:cNvPr>
          <p:cNvGraphicFramePr>
            <a:graphicFrameLocks noGrp="1"/>
          </p:cNvGraphicFramePr>
          <p:nvPr>
            <p:extLst>
              <p:ext uri="{D42A27DB-BD31-4B8C-83A1-F6EECF244321}">
                <p14:modId xmlns:p14="http://schemas.microsoft.com/office/powerpoint/2010/main" val="349475604"/>
              </p:ext>
            </p:extLst>
          </p:nvPr>
        </p:nvGraphicFramePr>
        <p:xfrm>
          <a:off x="6909518" y="2772310"/>
          <a:ext cx="5042639" cy="2195953"/>
        </p:xfrm>
        <a:graphic>
          <a:graphicData uri="http://schemas.openxmlformats.org/drawingml/2006/table">
            <a:tbl>
              <a:tblPr bandRow="1">
                <a:tableStyleId>{5C22544A-7EE6-4342-B048-85BDC9FD1C3A}</a:tableStyleId>
              </a:tblPr>
              <a:tblGrid>
                <a:gridCol w="2572717">
                  <a:extLst>
                    <a:ext uri="{9D8B030D-6E8A-4147-A177-3AD203B41FA5}">
                      <a16:colId xmlns:a16="http://schemas.microsoft.com/office/drawing/2014/main" val="4150330125"/>
                    </a:ext>
                  </a:extLst>
                </a:gridCol>
                <a:gridCol w="2469922">
                  <a:extLst>
                    <a:ext uri="{9D8B030D-6E8A-4147-A177-3AD203B41FA5}">
                      <a16:colId xmlns:a16="http://schemas.microsoft.com/office/drawing/2014/main" val="3694055483"/>
                    </a:ext>
                  </a:extLst>
                </a:gridCol>
              </a:tblGrid>
              <a:tr h="439191">
                <a:tc>
                  <a:txBody>
                    <a:bodyPr/>
                    <a:lstStyle/>
                    <a:p>
                      <a:pPr algn="ctr" fontAlgn="auto">
                        <a:lnSpc>
                          <a:spcPts val="2175"/>
                        </a:lnSpc>
                        <a:buNone/>
                      </a:pPr>
                      <a:r>
                        <a:rPr lang="es-ES" sz="1800" b="1">
                          <a:solidFill>
                            <a:srgbClr val="FFFFFF"/>
                          </a:solidFill>
                          <a:effectLst/>
                          <a:latin typeface="Arial"/>
                          <a:cs typeface="Arial"/>
                        </a:rPr>
                        <a:t>METRICA</a:t>
                      </a:r>
                    </a:p>
                  </a:txBody>
                  <a:tcPr anchor="ct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30004" cap="flat" cmpd="sng" algn="ctr">
                      <a:solidFill>
                        <a:srgbClr val="FFFFFF"/>
                      </a:solidFill>
                      <a:prstDash val="solid"/>
                      <a:round/>
                      <a:headEnd type="none" w="med" len="med"/>
                      <a:tailEnd type="none" w="med" len="med"/>
                    </a:lnB>
                    <a:solidFill>
                      <a:schemeClr val="accent1"/>
                    </a:solidFill>
                  </a:tcPr>
                </a:tc>
                <a:tc>
                  <a:txBody>
                    <a:bodyPr/>
                    <a:lstStyle/>
                    <a:p>
                      <a:pPr algn="ctr" fontAlgn="base">
                        <a:lnSpc>
                          <a:spcPts val="1650"/>
                        </a:lnSpc>
                        <a:buNone/>
                      </a:pPr>
                      <a:r>
                        <a:rPr lang="es-ES" sz="1800" b="1">
                          <a:solidFill>
                            <a:srgbClr val="FFFFFF"/>
                          </a:solidFill>
                          <a:effectLst/>
                          <a:latin typeface="Arial"/>
                          <a:cs typeface="Arial"/>
                        </a:rPr>
                        <a:t>VALOR</a:t>
                      </a:r>
                    </a:p>
                  </a:txBody>
                  <a:tcPr anchor="ct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30004"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2828367794"/>
                  </a:ext>
                </a:extLst>
              </a:tr>
              <a:tr h="349100">
                <a:tc>
                  <a:txBody>
                    <a:bodyPr/>
                    <a:lstStyle/>
                    <a:p>
                      <a:pPr fontAlgn="base">
                        <a:lnSpc>
                          <a:spcPts val="1575"/>
                        </a:lnSpc>
                        <a:buNone/>
                      </a:pPr>
                      <a:r>
                        <a:rPr lang="es-ES" sz="1300" b="1" err="1">
                          <a:solidFill>
                            <a:srgbClr val="FFFFFF"/>
                          </a:solidFill>
                          <a:effectLst/>
                          <a:latin typeface="Arial"/>
                          <a:cs typeface="Arial"/>
                        </a:rPr>
                        <a:t>Jump</a:t>
                      </a:r>
                      <a:r>
                        <a:rPr lang="es-ES" sz="1300" b="1">
                          <a:solidFill>
                            <a:srgbClr val="FFFFFF"/>
                          </a:solidFill>
                          <a:effectLst/>
                          <a:latin typeface="Arial"/>
                          <a:cs typeface="Arial"/>
                        </a:rPr>
                        <a:t> </a:t>
                      </a:r>
                      <a:r>
                        <a:rPr lang="es-ES" sz="1300" b="1" err="1">
                          <a:solidFill>
                            <a:srgbClr val="FFFFFF"/>
                          </a:solidFill>
                          <a:effectLst/>
                          <a:latin typeface="Arial"/>
                          <a:cs typeface="Arial"/>
                        </a:rPr>
                        <a:t>Height</a:t>
                      </a:r>
                      <a:r>
                        <a:rPr lang="es-ES" sz="1300" b="1">
                          <a:solidFill>
                            <a:srgbClr val="FFFFFF"/>
                          </a:solidFill>
                          <a:effectLst/>
                          <a:latin typeface="Arial"/>
                          <a:cs typeface="Arial"/>
                        </a:rPr>
                        <a:t>(m)</a:t>
                      </a:r>
                      <a:endParaRPr lang="es-ES">
                        <a:effectLst/>
                        <a:latin typeface="Arial"/>
                        <a:cs typeface="Arial"/>
                      </a:endParaRPr>
                    </a:p>
                  </a:txBody>
                  <a:tcP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30004"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chemeClr val="accent1"/>
                    </a:solidFill>
                  </a:tcPr>
                </a:tc>
                <a:tc>
                  <a:txBody>
                    <a:bodyPr/>
                    <a:lstStyle/>
                    <a:p>
                      <a:pPr algn="ctr" fontAlgn="base">
                        <a:lnSpc>
                          <a:spcPts val="1575"/>
                        </a:lnSpc>
                        <a:buNone/>
                      </a:pPr>
                      <a:endParaRPr lang="en-US" sz="1400">
                        <a:effectLst/>
                        <a:latin typeface="Arial" panose="020B0604020202020204" pitchFamily="34" charset="0"/>
                        <a:cs typeface="Arial" panose="020B0604020202020204" pitchFamily="34" charset="0"/>
                      </a:endParaRPr>
                    </a:p>
                  </a:txBody>
                  <a:tcPr anchor="ct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30004"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4145546059"/>
                  </a:ext>
                </a:extLst>
              </a:tr>
              <a:tr h="360362">
                <a:tc>
                  <a:txBody>
                    <a:bodyPr/>
                    <a:lstStyle/>
                    <a:p>
                      <a:pPr fontAlgn="base">
                        <a:lnSpc>
                          <a:spcPts val="1575"/>
                        </a:lnSpc>
                        <a:buNone/>
                      </a:pPr>
                      <a:r>
                        <a:rPr lang="es-ES" sz="1300" b="1" err="1">
                          <a:solidFill>
                            <a:srgbClr val="FFFFFF"/>
                          </a:solidFill>
                          <a:effectLst/>
                          <a:latin typeface="Arial"/>
                          <a:cs typeface="Arial"/>
                        </a:rPr>
                        <a:t>Braking</a:t>
                      </a:r>
                      <a:r>
                        <a:rPr lang="es-ES" sz="1300" b="1">
                          <a:solidFill>
                            <a:srgbClr val="FFFFFF"/>
                          </a:solidFill>
                          <a:effectLst/>
                          <a:latin typeface="Arial"/>
                          <a:cs typeface="Arial"/>
                        </a:rPr>
                        <a:t> RFD(N/s)</a:t>
                      </a:r>
                      <a:endParaRPr lang="es-ES">
                        <a:effectLst/>
                        <a:latin typeface="Arial"/>
                        <a:cs typeface="Arial"/>
                      </a:endParaRPr>
                    </a:p>
                  </a:txBody>
                  <a:tcP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chemeClr val="accent1"/>
                    </a:solidFill>
                  </a:tcPr>
                </a:tc>
                <a:tc>
                  <a:txBody>
                    <a:bodyPr/>
                    <a:lstStyle/>
                    <a:p>
                      <a:pPr algn="ctr" fontAlgn="base">
                        <a:lnSpc>
                          <a:spcPts val="1575"/>
                        </a:lnSpc>
                        <a:buNone/>
                      </a:pPr>
                      <a:endParaRPr lang="en-US" sz="1400">
                        <a:effectLst/>
                        <a:latin typeface="Arial"/>
                        <a:cs typeface="Arial"/>
                      </a:endParaRPr>
                    </a:p>
                  </a:txBody>
                  <a:tcPr anchor="ct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350734351"/>
                  </a:ext>
                </a:extLst>
              </a:tr>
              <a:tr h="349100">
                <a:tc>
                  <a:txBody>
                    <a:bodyPr/>
                    <a:lstStyle/>
                    <a:p>
                      <a:pPr fontAlgn="base">
                        <a:lnSpc>
                          <a:spcPts val="1575"/>
                        </a:lnSpc>
                        <a:buNone/>
                      </a:pPr>
                      <a:r>
                        <a:rPr lang="es-ES" sz="1300" b="1" err="1">
                          <a:solidFill>
                            <a:srgbClr val="FFFFFF"/>
                          </a:solidFill>
                          <a:effectLst/>
                          <a:latin typeface="Arial"/>
                          <a:cs typeface="Arial"/>
                        </a:rPr>
                        <a:t>Peak</a:t>
                      </a:r>
                      <a:r>
                        <a:rPr lang="es-ES" sz="1300" b="1">
                          <a:solidFill>
                            <a:srgbClr val="FFFFFF"/>
                          </a:solidFill>
                          <a:effectLst/>
                          <a:latin typeface="Arial"/>
                          <a:cs typeface="Arial"/>
                        </a:rPr>
                        <a:t> </a:t>
                      </a:r>
                      <a:r>
                        <a:rPr lang="es-ES" sz="1300" b="1" err="1">
                          <a:solidFill>
                            <a:srgbClr val="FFFFFF"/>
                          </a:solidFill>
                          <a:effectLst/>
                          <a:latin typeface="Arial"/>
                          <a:cs typeface="Arial"/>
                        </a:rPr>
                        <a:t>braking</a:t>
                      </a:r>
                      <a:r>
                        <a:rPr lang="es-ES" sz="1300" b="1">
                          <a:solidFill>
                            <a:srgbClr val="FFFFFF"/>
                          </a:solidFill>
                          <a:effectLst/>
                          <a:latin typeface="Arial"/>
                          <a:cs typeface="Arial"/>
                        </a:rPr>
                        <a:t> </a:t>
                      </a:r>
                      <a:r>
                        <a:rPr lang="es-ES" sz="1300" b="1" err="1">
                          <a:solidFill>
                            <a:srgbClr val="FFFFFF"/>
                          </a:solidFill>
                          <a:effectLst/>
                          <a:latin typeface="Arial"/>
                          <a:cs typeface="Arial"/>
                        </a:rPr>
                        <a:t>force</a:t>
                      </a:r>
                      <a:r>
                        <a:rPr lang="es-ES" sz="1300" b="1">
                          <a:solidFill>
                            <a:srgbClr val="FFFFFF"/>
                          </a:solidFill>
                          <a:effectLst/>
                          <a:latin typeface="Arial"/>
                          <a:cs typeface="Arial"/>
                        </a:rPr>
                        <a:t>(N)</a:t>
                      </a:r>
                      <a:endParaRPr lang="es-ES">
                        <a:effectLst/>
                        <a:latin typeface="Arial"/>
                        <a:cs typeface="Arial"/>
                      </a:endParaRPr>
                    </a:p>
                  </a:txBody>
                  <a:tcP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chemeClr val="accent1"/>
                    </a:solidFill>
                  </a:tcPr>
                </a:tc>
                <a:tc>
                  <a:txBody>
                    <a:bodyPr/>
                    <a:lstStyle/>
                    <a:p>
                      <a:pPr algn="ctr" fontAlgn="base">
                        <a:lnSpc>
                          <a:spcPts val="1575"/>
                        </a:lnSpc>
                        <a:buNone/>
                      </a:pPr>
                      <a:endParaRPr lang="en-US" sz="1400">
                        <a:effectLst/>
                        <a:latin typeface="Arial" panose="020B0604020202020204" pitchFamily="34" charset="0"/>
                        <a:cs typeface="Arial" panose="020B0604020202020204" pitchFamily="34" charset="0"/>
                      </a:endParaRPr>
                    </a:p>
                  </a:txBody>
                  <a:tcPr anchor="ct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425348820"/>
                  </a:ext>
                </a:extLst>
              </a:tr>
              <a:tr h="349100">
                <a:tc>
                  <a:txBody>
                    <a:bodyPr/>
                    <a:lstStyle/>
                    <a:p>
                      <a:pPr fontAlgn="base">
                        <a:lnSpc>
                          <a:spcPts val="1575"/>
                        </a:lnSpc>
                        <a:buNone/>
                      </a:pPr>
                      <a:r>
                        <a:rPr lang="es-ES" sz="1300" b="1" err="1">
                          <a:solidFill>
                            <a:srgbClr val="FFFFFF"/>
                          </a:solidFill>
                          <a:effectLst/>
                          <a:latin typeface="Arial"/>
                          <a:cs typeface="Arial"/>
                        </a:rPr>
                        <a:t>Peak</a:t>
                      </a:r>
                      <a:r>
                        <a:rPr lang="es-ES" sz="1300" b="1">
                          <a:solidFill>
                            <a:srgbClr val="FFFFFF"/>
                          </a:solidFill>
                          <a:effectLst/>
                          <a:latin typeface="Arial"/>
                          <a:cs typeface="Arial"/>
                        </a:rPr>
                        <a:t> propulsive </a:t>
                      </a:r>
                      <a:r>
                        <a:rPr lang="es-ES" sz="1300" b="1" err="1">
                          <a:solidFill>
                            <a:srgbClr val="FFFFFF"/>
                          </a:solidFill>
                          <a:effectLst/>
                          <a:latin typeface="Arial"/>
                          <a:cs typeface="Arial"/>
                        </a:rPr>
                        <a:t>force</a:t>
                      </a:r>
                      <a:r>
                        <a:rPr lang="es-ES" sz="1300" b="1">
                          <a:solidFill>
                            <a:srgbClr val="FFFFFF"/>
                          </a:solidFill>
                          <a:effectLst/>
                          <a:latin typeface="Arial"/>
                          <a:cs typeface="Arial"/>
                        </a:rPr>
                        <a:t>(N)</a:t>
                      </a:r>
                      <a:endParaRPr lang="es-ES">
                        <a:effectLst/>
                        <a:latin typeface="Arial"/>
                        <a:cs typeface="Arial"/>
                      </a:endParaRPr>
                    </a:p>
                  </a:txBody>
                  <a:tcP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chemeClr val="accent1"/>
                    </a:solidFill>
                  </a:tcPr>
                </a:tc>
                <a:tc>
                  <a:txBody>
                    <a:bodyPr/>
                    <a:lstStyle/>
                    <a:p>
                      <a:pPr algn="ctr" fontAlgn="base">
                        <a:lnSpc>
                          <a:spcPts val="1575"/>
                        </a:lnSpc>
                        <a:buNone/>
                      </a:pPr>
                      <a:endParaRPr lang="en-US" sz="1400">
                        <a:effectLst/>
                        <a:latin typeface="Arial"/>
                        <a:cs typeface="Arial"/>
                      </a:endParaRPr>
                    </a:p>
                  </a:txBody>
                  <a:tcPr anchor="ct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419563606"/>
                  </a:ext>
                </a:extLst>
              </a:tr>
              <a:tr h="349100">
                <a:tc>
                  <a:txBody>
                    <a:bodyPr/>
                    <a:lstStyle/>
                    <a:p>
                      <a:pPr fontAlgn="base">
                        <a:lnSpc>
                          <a:spcPts val="1575"/>
                        </a:lnSpc>
                        <a:buNone/>
                      </a:pPr>
                      <a:r>
                        <a:rPr lang="es-ES" sz="1300" b="1">
                          <a:solidFill>
                            <a:srgbClr val="FFFFFF"/>
                          </a:solidFill>
                          <a:effectLst/>
                          <a:latin typeface="Arial"/>
                          <a:cs typeface="Arial"/>
                        </a:rPr>
                        <a:t>Time </a:t>
                      </a:r>
                      <a:r>
                        <a:rPr lang="es-ES" sz="1300" b="1" err="1">
                          <a:solidFill>
                            <a:srgbClr val="FFFFFF"/>
                          </a:solidFill>
                          <a:effectLst/>
                          <a:latin typeface="Arial"/>
                          <a:cs typeface="Arial"/>
                        </a:rPr>
                        <a:t>To</a:t>
                      </a:r>
                      <a:r>
                        <a:rPr lang="es-ES" sz="1300" b="1">
                          <a:solidFill>
                            <a:srgbClr val="FFFFFF"/>
                          </a:solidFill>
                          <a:effectLst/>
                          <a:latin typeface="Arial"/>
                          <a:cs typeface="Arial"/>
                        </a:rPr>
                        <a:t> </a:t>
                      </a:r>
                      <a:r>
                        <a:rPr lang="es-ES" sz="1300" b="1" err="1">
                          <a:solidFill>
                            <a:srgbClr val="FFFFFF"/>
                          </a:solidFill>
                          <a:effectLst/>
                          <a:latin typeface="Arial"/>
                          <a:cs typeface="Arial"/>
                        </a:rPr>
                        <a:t>Takeoff</a:t>
                      </a:r>
                      <a:r>
                        <a:rPr lang="es-ES" sz="1300" b="1">
                          <a:solidFill>
                            <a:srgbClr val="FFFFFF"/>
                          </a:solidFill>
                          <a:effectLst/>
                          <a:latin typeface="Arial"/>
                          <a:cs typeface="Arial"/>
                        </a:rPr>
                        <a:t>(s)</a:t>
                      </a:r>
                      <a:endParaRPr lang="es-ES">
                        <a:effectLst/>
                        <a:latin typeface="Arial"/>
                        <a:cs typeface="Arial"/>
                      </a:endParaRPr>
                    </a:p>
                  </a:txBody>
                  <a:tcP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chemeClr val="accent1"/>
                    </a:solidFill>
                  </a:tcPr>
                </a:tc>
                <a:tc>
                  <a:txBody>
                    <a:bodyPr/>
                    <a:lstStyle/>
                    <a:p>
                      <a:pPr algn="ctr" fontAlgn="base">
                        <a:lnSpc>
                          <a:spcPts val="1575"/>
                        </a:lnSpc>
                        <a:buNone/>
                      </a:pPr>
                      <a:endParaRPr lang="en-US" sz="1400">
                        <a:effectLst/>
                        <a:latin typeface="Arial"/>
                        <a:cs typeface="Arial"/>
                      </a:endParaRPr>
                    </a:p>
                  </a:txBody>
                  <a:tcPr anchor="ct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3716053527"/>
                  </a:ext>
                </a:extLst>
              </a:tr>
            </a:tbl>
          </a:graphicData>
        </a:graphic>
      </p:graphicFrame>
      <p:pic>
        <p:nvPicPr>
          <p:cNvPr id="5" name="Imagen 4">
            <a:extLst>
              <a:ext uri="{FF2B5EF4-FFF2-40B4-BE49-F238E27FC236}">
                <a16:creationId xmlns:a16="http://schemas.microsoft.com/office/drawing/2014/main" id="{919D1D38-9621-465B-2FCB-9E150F933ABB}"/>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pic>
        <p:nvPicPr>
          <p:cNvPr id="7" name="Imagen 6" descr="Imagen que contiene Diagrama&#10;&#10;Descripción generada automáticamente">
            <a:extLst>
              <a:ext uri="{FF2B5EF4-FFF2-40B4-BE49-F238E27FC236}">
                <a16:creationId xmlns:a16="http://schemas.microsoft.com/office/drawing/2014/main" id="{A8CF2454-1C4D-09F1-D377-9CB9AAD4C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 y="2238663"/>
            <a:ext cx="1845733" cy="3381046"/>
          </a:xfrm>
          <a:prstGeom prst="rect">
            <a:avLst/>
          </a:prstGeom>
        </p:spPr>
      </p:pic>
    </p:spTree>
    <p:extLst>
      <p:ext uri="{BB962C8B-B14F-4D97-AF65-F5344CB8AC3E}">
        <p14:creationId xmlns:p14="http://schemas.microsoft.com/office/powerpoint/2010/main" val="86390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E475F-102D-1EC7-0677-AF584F44263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1CD2C79-E23C-854A-B96E-5EE44B470AC4}"/>
              </a:ext>
            </a:extLst>
          </p:cNvPr>
          <p:cNvSpPr>
            <a:spLocks noGrp="1"/>
          </p:cNvSpPr>
          <p:nvPr>
            <p:ph type="title"/>
          </p:nvPr>
        </p:nvSpPr>
        <p:spPr>
          <a:xfrm>
            <a:off x="-1731" y="0"/>
            <a:ext cx="12193731" cy="1621816"/>
          </a:xfrm>
        </p:spPr>
        <p:txBody>
          <a:bodyPr>
            <a:normAutofit/>
          </a:bodyPr>
          <a:lstStyle/>
          <a:p>
            <a:r>
              <a:rPr lang="es-ES" sz="4000" b="1">
                <a:latin typeface="Arial"/>
                <a:cs typeface="Arial"/>
              </a:rPr>
              <a:t>TEST DE FUERZA: TEST DE SALTO(CMJ) UNILATERAL</a:t>
            </a:r>
          </a:p>
        </p:txBody>
      </p:sp>
      <p:sp>
        <p:nvSpPr>
          <p:cNvPr id="11" name="CuadroTexto 10">
            <a:extLst>
              <a:ext uri="{FF2B5EF4-FFF2-40B4-BE49-F238E27FC236}">
                <a16:creationId xmlns:a16="http://schemas.microsoft.com/office/drawing/2014/main" id="{845F7A09-53E8-D27A-85B8-9CA8763FDCD4}"/>
              </a:ext>
            </a:extLst>
          </p:cNvPr>
          <p:cNvSpPr txBox="1"/>
          <p:nvPr/>
        </p:nvSpPr>
        <p:spPr>
          <a:xfrm>
            <a:off x="2453848" y="4232749"/>
            <a:ext cx="2878667" cy="369332"/>
          </a:xfrm>
          <a:prstGeom prst="rect">
            <a:avLst/>
          </a:prstGeom>
          <a:noFill/>
        </p:spPr>
        <p:txBody>
          <a:bodyPr wrap="square" rtlCol="0">
            <a:spAutoFit/>
          </a:bodyPr>
          <a:lstStyle/>
          <a:p>
            <a:r>
              <a:rPr lang="es-ES"/>
              <a:t>PIERNA IZQUIERDA</a:t>
            </a:r>
          </a:p>
        </p:txBody>
      </p:sp>
      <p:sp>
        <p:nvSpPr>
          <p:cNvPr id="12" name="CuadroTexto 11">
            <a:extLst>
              <a:ext uri="{FF2B5EF4-FFF2-40B4-BE49-F238E27FC236}">
                <a16:creationId xmlns:a16="http://schemas.microsoft.com/office/drawing/2014/main" id="{F5D4FDE4-9F10-CAFF-A7C4-D2959C01F524}"/>
              </a:ext>
            </a:extLst>
          </p:cNvPr>
          <p:cNvSpPr txBox="1"/>
          <p:nvPr/>
        </p:nvSpPr>
        <p:spPr>
          <a:xfrm>
            <a:off x="2489197" y="1499375"/>
            <a:ext cx="2878667" cy="369332"/>
          </a:xfrm>
          <a:prstGeom prst="rect">
            <a:avLst/>
          </a:prstGeom>
          <a:noFill/>
        </p:spPr>
        <p:txBody>
          <a:bodyPr wrap="square" rtlCol="0">
            <a:spAutoFit/>
          </a:bodyPr>
          <a:lstStyle/>
          <a:p>
            <a:r>
              <a:rPr lang="es-ES"/>
              <a:t>PIERNA DERECHA</a:t>
            </a:r>
          </a:p>
        </p:txBody>
      </p:sp>
      <p:pic>
        <p:nvPicPr>
          <p:cNvPr id="5" name="Imagen 4">
            <a:extLst>
              <a:ext uri="{FF2B5EF4-FFF2-40B4-BE49-F238E27FC236}">
                <a16:creationId xmlns:a16="http://schemas.microsoft.com/office/drawing/2014/main" id="{4DB49E9C-D2CA-0897-D8DD-E315458D7217}"/>
              </a:ext>
            </a:extLst>
          </p:cNvPr>
          <p:cNvPicPr>
            <a:picLocks noChangeAspect="1"/>
          </p:cNvPicPr>
          <p:nvPr/>
        </p:nvPicPr>
        <p:blipFill>
          <a:blip r:embed="rId2">
            <a:alphaModFix amt="87000"/>
          </a:blip>
          <a:stretch>
            <a:fillRect/>
          </a:stretch>
        </p:blipFill>
        <p:spPr>
          <a:xfrm>
            <a:off x="10246332" y="516379"/>
            <a:ext cx="1624642" cy="335282"/>
          </a:xfrm>
          <a:prstGeom prst="rect">
            <a:avLst/>
          </a:prstGeom>
        </p:spPr>
      </p:pic>
      <p:pic>
        <p:nvPicPr>
          <p:cNvPr id="7" name="Imagen 6" descr="Imagen que contiene Diagrama&#10;&#10;Descripción generada automáticamente">
            <a:extLst>
              <a:ext uri="{FF2B5EF4-FFF2-40B4-BE49-F238E27FC236}">
                <a16:creationId xmlns:a16="http://schemas.microsoft.com/office/drawing/2014/main" id="{BDCFFC74-EDBA-5BA8-565F-1B137118A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 y="2238663"/>
            <a:ext cx="1845733" cy="3381046"/>
          </a:xfrm>
          <a:prstGeom prst="rect">
            <a:avLst/>
          </a:prstGeom>
        </p:spPr>
      </p:pic>
      <p:graphicFrame>
        <p:nvGraphicFramePr>
          <p:cNvPr id="3" name="Object 2">
            <a:extLst>
              <a:ext uri="{FF2B5EF4-FFF2-40B4-BE49-F238E27FC236}">
                <a16:creationId xmlns:a16="http://schemas.microsoft.com/office/drawing/2014/main" id="{DCDA13F9-70F6-EDDE-39DB-93F1D0FCE2C4}"/>
              </a:ext>
            </a:extLst>
          </p:cNvPr>
          <p:cNvGraphicFramePr>
            <a:graphicFrameLocks noChangeAspect="1"/>
          </p:cNvGraphicFramePr>
          <p:nvPr>
            <p:extLst>
              <p:ext uri="{D42A27DB-BD31-4B8C-83A1-F6EECF244321}">
                <p14:modId xmlns:p14="http://schemas.microsoft.com/office/powerpoint/2010/main" val="1808703738"/>
              </p:ext>
            </p:extLst>
          </p:nvPr>
        </p:nvGraphicFramePr>
        <p:xfrm>
          <a:off x="5648325" y="2128838"/>
          <a:ext cx="5605463" cy="3565525"/>
        </p:xfrm>
        <a:graphic>
          <a:graphicData uri="http://schemas.openxmlformats.org/presentationml/2006/ole">
            <mc:AlternateContent xmlns:mc="http://schemas.openxmlformats.org/markup-compatibility/2006">
              <mc:Choice xmlns:v="urn:schemas-microsoft-com:vml" Requires="v">
                <p:oleObj name="Hoja de cálculo" r:id="rId4" imgW="5270500" imgH="3352800" progId="Excel.Sheet.12">
                  <p:embed/>
                </p:oleObj>
              </mc:Choice>
              <mc:Fallback>
                <p:oleObj name="Hoja de cálculo" r:id="rId4" imgW="5270500" imgH="3352800" progId="Excel.Sheet.12">
                  <p:embed/>
                  <p:pic>
                    <p:nvPicPr>
                      <p:cNvPr id="3" name="Object 2">
                        <a:extLst>
                          <a:ext uri="{FF2B5EF4-FFF2-40B4-BE49-F238E27FC236}">
                            <a16:creationId xmlns:a16="http://schemas.microsoft.com/office/drawing/2014/main" id="{DCDA13F9-70F6-EDDE-39DB-93F1D0FCE2C4}"/>
                          </a:ext>
                        </a:extLst>
                      </p:cNvPr>
                      <p:cNvPicPr/>
                      <p:nvPr/>
                    </p:nvPicPr>
                    <p:blipFill>
                      <a:blip r:embed="rId5"/>
                      <a:stretch>
                        <a:fillRect/>
                      </a:stretch>
                    </p:blipFill>
                    <p:spPr>
                      <a:xfrm>
                        <a:off x="5648325" y="2128838"/>
                        <a:ext cx="5605463" cy="3565525"/>
                      </a:xfrm>
                      <a:prstGeom prst="rect">
                        <a:avLst/>
                      </a:prstGeom>
                    </p:spPr>
                  </p:pic>
                </p:oleObj>
              </mc:Fallback>
            </mc:AlternateContent>
          </a:graphicData>
        </a:graphic>
      </p:graphicFrame>
    </p:spTree>
    <p:extLst>
      <p:ext uri="{BB962C8B-B14F-4D97-AF65-F5344CB8AC3E}">
        <p14:creationId xmlns:p14="http://schemas.microsoft.com/office/powerpoint/2010/main" val="2733967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29690-F04F-2716-2743-8F803D9587F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3E5986D-67B3-15B1-6384-E1D5CEAB04A0}"/>
              </a:ext>
            </a:extLst>
          </p:cNvPr>
          <p:cNvSpPr>
            <a:spLocks noGrp="1"/>
          </p:cNvSpPr>
          <p:nvPr>
            <p:ph type="title"/>
          </p:nvPr>
        </p:nvSpPr>
        <p:spPr>
          <a:xfrm>
            <a:off x="-1731" y="152401"/>
            <a:ext cx="12193731" cy="1621816"/>
          </a:xfrm>
        </p:spPr>
        <p:txBody>
          <a:bodyPr>
            <a:normAutofit/>
          </a:bodyPr>
          <a:lstStyle/>
          <a:p>
            <a:r>
              <a:rPr lang="es-ES" sz="4000" b="1" dirty="0">
                <a:latin typeface="Arial"/>
                <a:cs typeface="Arial"/>
              </a:rPr>
              <a:t>TEST DE FUERZA: GRIP DE MANO</a:t>
            </a:r>
          </a:p>
        </p:txBody>
      </p:sp>
      <p:sp>
        <p:nvSpPr>
          <p:cNvPr id="5" name="CuadroTexto 4">
            <a:extLst>
              <a:ext uri="{FF2B5EF4-FFF2-40B4-BE49-F238E27FC236}">
                <a16:creationId xmlns:a16="http://schemas.microsoft.com/office/drawing/2014/main" id="{5CEFAC54-B576-F57D-377B-4AEA7C17765A}"/>
              </a:ext>
            </a:extLst>
          </p:cNvPr>
          <p:cNvSpPr txBox="1"/>
          <p:nvPr/>
        </p:nvSpPr>
        <p:spPr>
          <a:xfrm>
            <a:off x="2517467" y="1591514"/>
            <a:ext cx="1475064" cy="369332"/>
          </a:xfrm>
          <a:prstGeom prst="rect">
            <a:avLst/>
          </a:prstGeom>
          <a:noFill/>
        </p:spPr>
        <p:txBody>
          <a:bodyPr wrap="square" rtlCol="0">
            <a:spAutoFit/>
          </a:bodyPr>
          <a:lstStyle/>
          <a:p>
            <a:r>
              <a:rPr lang="es-ES"/>
              <a:t>IZQUIERDA</a:t>
            </a:r>
          </a:p>
        </p:txBody>
      </p:sp>
      <p:sp>
        <p:nvSpPr>
          <p:cNvPr id="7" name="CuadroTexto 6">
            <a:extLst>
              <a:ext uri="{FF2B5EF4-FFF2-40B4-BE49-F238E27FC236}">
                <a16:creationId xmlns:a16="http://schemas.microsoft.com/office/drawing/2014/main" id="{F3D0B19B-81AC-5996-3BFC-BB2CCD9321F8}"/>
              </a:ext>
            </a:extLst>
          </p:cNvPr>
          <p:cNvSpPr txBox="1"/>
          <p:nvPr/>
        </p:nvSpPr>
        <p:spPr>
          <a:xfrm>
            <a:off x="8386451" y="1529249"/>
            <a:ext cx="1475064" cy="369332"/>
          </a:xfrm>
          <a:prstGeom prst="rect">
            <a:avLst/>
          </a:prstGeom>
          <a:noFill/>
        </p:spPr>
        <p:txBody>
          <a:bodyPr wrap="square" rtlCol="0">
            <a:spAutoFit/>
          </a:bodyPr>
          <a:lstStyle/>
          <a:p>
            <a:r>
              <a:rPr lang="es-ES"/>
              <a:t>DERECHA</a:t>
            </a:r>
          </a:p>
        </p:txBody>
      </p:sp>
      <p:pic>
        <p:nvPicPr>
          <p:cNvPr id="8" name="Imagen 7">
            <a:extLst>
              <a:ext uri="{FF2B5EF4-FFF2-40B4-BE49-F238E27FC236}">
                <a16:creationId xmlns:a16="http://schemas.microsoft.com/office/drawing/2014/main" id="{9B15E292-F172-CA19-1CA6-7FD4E835463C}"/>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graphicFrame>
        <p:nvGraphicFramePr>
          <p:cNvPr id="3" name="Object 2">
            <a:extLst>
              <a:ext uri="{FF2B5EF4-FFF2-40B4-BE49-F238E27FC236}">
                <a16:creationId xmlns:a16="http://schemas.microsoft.com/office/drawing/2014/main" id="{4E1B8BFE-22A0-FEB6-D994-23CC0ECB91D3}"/>
              </a:ext>
            </a:extLst>
          </p:cNvPr>
          <p:cNvGraphicFramePr>
            <a:graphicFrameLocks noChangeAspect="1"/>
          </p:cNvGraphicFramePr>
          <p:nvPr>
            <p:extLst>
              <p:ext uri="{D42A27DB-BD31-4B8C-83A1-F6EECF244321}">
                <p14:modId xmlns:p14="http://schemas.microsoft.com/office/powerpoint/2010/main" val="2825560379"/>
              </p:ext>
            </p:extLst>
          </p:nvPr>
        </p:nvGraphicFramePr>
        <p:xfrm>
          <a:off x="2816225" y="4959350"/>
          <a:ext cx="6556375" cy="1563688"/>
        </p:xfrm>
        <a:graphic>
          <a:graphicData uri="http://schemas.openxmlformats.org/presentationml/2006/ole">
            <mc:AlternateContent xmlns:mc="http://schemas.openxmlformats.org/markup-compatibility/2006">
              <mc:Choice xmlns:v="urn:schemas-microsoft-com:vml" Requires="v">
                <p:oleObj name="Hoja de cálculo" r:id="rId3" imgW="5270500" imgH="1257300" progId="Excel.Sheet.12">
                  <p:embed/>
                </p:oleObj>
              </mc:Choice>
              <mc:Fallback>
                <p:oleObj name="Hoja de cálculo" r:id="rId3" imgW="5270500" imgH="1257300" progId="Excel.Sheet.12">
                  <p:embed/>
                  <p:pic>
                    <p:nvPicPr>
                      <p:cNvPr id="3" name="Object 2">
                        <a:extLst>
                          <a:ext uri="{FF2B5EF4-FFF2-40B4-BE49-F238E27FC236}">
                            <a16:creationId xmlns:a16="http://schemas.microsoft.com/office/drawing/2014/main" id="{4E1B8BFE-22A0-FEB6-D994-23CC0ECB91D3}"/>
                          </a:ext>
                        </a:extLst>
                      </p:cNvPr>
                      <p:cNvPicPr/>
                      <p:nvPr/>
                    </p:nvPicPr>
                    <p:blipFill>
                      <a:blip r:embed="rId4"/>
                      <a:stretch>
                        <a:fillRect/>
                      </a:stretch>
                    </p:blipFill>
                    <p:spPr>
                      <a:xfrm>
                        <a:off x="2816225" y="4959350"/>
                        <a:ext cx="6556375" cy="1563688"/>
                      </a:xfrm>
                      <a:prstGeom prst="rect">
                        <a:avLst/>
                      </a:prstGeom>
                    </p:spPr>
                  </p:pic>
                </p:oleObj>
              </mc:Fallback>
            </mc:AlternateContent>
          </a:graphicData>
        </a:graphic>
      </p:graphicFrame>
    </p:spTree>
    <p:extLst>
      <p:ext uri="{BB962C8B-B14F-4D97-AF65-F5344CB8AC3E}">
        <p14:creationId xmlns:p14="http://schemas.microsoft.com/office/powerpoint/2010/main" val="3780200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3D810-7303-0F34-275A-194255C0CAC7}"/>
            </a:ext>
          </a:extLst>
        </p:cNvPr>
        <p:cNvGrpSpPr/>
        <p:nvPr/>
      </p:nvGrpSpPr>
      <p:grpSpPr>
        <a:xfrm>
          <a:off x="0" y="0"/>
          <a:ext cx="0" cy="0"/>
          <a:chOff x="0" y="0"/>
          <a:chExt cx="0" cy="0"/>
        </a:xfrm>
      </p:grpSpPr>
      <p:sp>
        <p:nvSpPr>
          <p:cNvPr id="7" name="Título 1">
            <a:extLst>
              <a:ext uri="{FF2B5EF4-FFF2-40B4-BE49-F238E27FC236}">
                <a16:creationId xmlns:a16="http://schemas.microsoft.com/office/drawing/2014/main" id="{2D932DF1-6CA9-B284-F217-9E479BC36219}"/>
              </a:ext>
            </a:extLst>
          </p:cNvPr>
          <p:cNvSpPr>
            <a:spLocks noGrp="1"/>
          </p:cNvSpPr>
          <p:nvPr>
            <p:ph type="title"/>
          </p:nvPr>
        </p:nvSpPr>
        <p:spPr>
          <a:xfrm>
            <a:off x="0" y="287279"/>
            <a:ext cx="12193731" cy="922555"/>
          </a:xfrm>
          <a:noFill/>
        </p:spPr>
        <p:txBody>
          <a:bodyPr>
            <a:normAutofit/>
          </a:bodyPr>
          <a:lstStyle/>
          <a:p>
            <a:r>
              <a:rPr lang="es-ES" sz="3600" b="1">
                <a:solidFill>
                  <a:schemeClr val="tx1"/>
                </a:solidFill>
                <a:latin typeface="Arial"/>
                <a:cs typeface="Arial"/>
              </a:rPr>
              <a:t>CONCLUSIONES</a:t>
            </a:r>
            <a:endParaRPr lang="es-ES"/>
          </a:p>
        </p:txBody>
      </p:sp>
    </p:spTree>
    <p:extLst>
      <p:ext uri="{BB962C8B-B14F-4D97-AF65-F5344CB8AC3E}">
        <p14:creationId xmlns:p14="http://schemas.microsoft.com/office/powerpoint/2010/main" val="3207731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379F6-AD07-80C2-BCF8-3AD5BC1F974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33B3506-2847-EA9D-76DA-924E07356EF1}"/>
              </a:ext>
            </a:extLst>
          </p:cNvPr>
          <p:cNvSpPr>
            <a:spLocks noGrp="1"/>
          </p:cNvSpPr>
          <p:nvPr>
            <p:ph type="title"/>
          </p:nvPr>
        </p:nvSpPr>
        <p:spPr>
          <a:xfrm>
            <a:off x="198167" y="191451"/>
            <a:ext cx="7984549" cy="900145"/>
          </a:xfrm>
        </p:spPr>
        <p:txBody>
          <a:bodyPr>
            <a:normAutofit/>
          </a:bodyPr>
          <a:lstStyle/>
          <a:p>
            <a:r>
              <a:rPr lang="es-ES" sz="4000" b="1">
                <a:latin typeface="Arial"/>
                <a:cs typeface="Arial"/>
              </a:rPr>
              <a:t>RECOMENDACIONES</a:t>
            </a:r>
          </a:p>
        </p:txBody>
      </p:sp>
      <p:pic>
        <p:nvPicPr>
          <p:cNvPr id="6" name="Imagen 5">
            <a:extLst>
              <a:ext uri="{FF2B5EF4-FFF2-40B4-BE49-F238E27FC236}">
                <a16:creationId xmlns:a16="http://schemas.microsoft.com/office/drawing/2014/main" id="{186B5960-7F22-EBD6-7F46-11D9EE48A4DB}"/>
              </a:ext>
            </a:extLst>
          </p:cNvPr>
          <p:cNvPicPr>
            <a:picLocks noChangeAspect="1"/>
          </p:cNvPicPr>
          <p:nvPr/>
        </p:nvPicPr>
        <p:blipFill>
          <a:blip r:embed="rId3">
            <a:alphaModFix amt="87000"/>
          </a:blip>
          <a:stretch>
            <a:fillRect/>
          </a:stretch>
        </p:blipFill>
        <p:spPr>
          <a:xfrm>
            <a:off x="10085199" y="309984"/>
            <a:ext cx="1624642" cy="335282"/>
          </a:xfrm>
          <a:prstGeom prst="rect">
            <a:avLst/>
          </a:prstGeom>
        </p:spPr>
      </p:pic>
      <p:sp>
        <p:nvSpPr>
          <p:cNvPr id="4" name="CuadroTexto 2">
            <a:extLst>
              <a:ext uri="{FF2B5EF4-FFF2-40B4-BE49-F238E27FC236}">
                <a16:creationId xmlns:a16="http://schemas.microsoft.com/office/drawing/2014/main" id="{598D4839-93DD-28C3-ABA2-631D8F6CED85}"/>
              </a:ext>
            </a:extLst>
          </p:cNvPr>
          <p:cNvSpPr txBox="1"/>
          <p:nvPr/>
        </p:nvSpPr>
        <p:spPr>
          <a:xfrm>
            <a:off x="668715" y="1678786"/>
            <a:ext cx="11041126" cy="677108"/>
          </a:xfrm>
          <a:prstGeom prst="rect">
            <a:avLst/>
          </a:prstGeom>
          <a:noFill/>
        </p:spPr>
        <p:txBody>
          <a:bodyPr wrap="square" lIns="91440" tIns="45720" rIns="91440" bIns="45720" rtlCol="0" anchor="t">
            <a:spAutoFit/>
          </a:bodyPr>
          <a:lstStyle/>
          <a:p>
            <a:r>
              <a:rPr lang="es-ES" sz="2000">
                <a:latin typeface="Arial"/>
                <a:ea typeface="+mn-lt"/>
                <a:cs typeface="Arial"/>
              </a:rPr>
              <a:t>Desde la unidad de </a:t>
            </a:r>
            <a:r>
              <a:rPr lang="es-ES" sz="2000" err="1">
                <a:latin typeface="Arial"/>
                <a:ea typeface="+mn-lt"/>
                <a:cs typeface="Arial"/>
              </a:rPr>
              <a:t>Muscle</a:t>
            </a:r>
            <a:r>
              <a:rPr lang="es-ES" sz="2000">
                <a:latin typeface="Arial"/>
                <a:ea typeface="+mn-lt"/>
                <a:cs typeface="Arial"/>
              </a:rPr>
              <a:t> </a:t>
            </a:r>
            <a:r>
              <a:rPr lang="es-ES" sz="2000" err="1">
                <a:latin typeface="Arial"/>
                <a:ea typeface="+mn-lt"/>
                <a:cs typeface="Arial"/>
              </a:rPr>
              <a:t>Science</a:t>
            </a:r>
            <a:r>
              <a:rPr lang="es-ES" sz="2000">
                <a:latin typeface="Arial"/>
                <a:ea typeface="+mn-lt"/>
                <a:cs typeface="Arial"/>
              </a:rPr>
              <a:t> de RX2 se recomienda </a:t>
            </a:r>
            <a:endParaRPr lang="es-ES" sz="2000">
              <a:latin typeface="Arial" panose="020B0604020202020204" pitchFamily="34" charset="0"/>
              <a:cs typeface="Arial" panose="020B0604020202020204" pitchFamily="34" charset="0"/>
            </a:endParaRPr>
          </a:p>
          <a:p>
            <a:endParaRPr lang="es-E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2487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Texto, Carta&#10;&#10;Descripción generada automáticamente">
            <a:extLst>
              <a:ext uri="{FF2B5EF4-FFF2-40B4-BE49-F238E27FC236}">
                <a16:creationId xmlns:a16="http://schemas.microsoft.com/office/drawing/2014/main" id="{DCDD3664-900D-FBEB-DD3F-18A2BE1A20F8}"/>
              </a:ext>
            </a:extLst>
          </p:cNvPr>
          <p:cNvPicPr>
            <a:picLocks noChangeAspect="1"/>
          </p:cNvPicPr>
          <p:nvPr/>
        </p:nvPicPr>
        <p:blipFill>
          <a:blip r:embed="rId2"/>
          <a:stretch>
            <a:fillRect/>
          </a:stretch>
        </p:blipFill>
        <p:spPr>
          <a:xfrm>
            <a:off x="3035326" y="2818"/>
            <a:ext cx="9152625" cy="6889629"/>
          </a:xfrm>
          <a:prstGeom prst="rect">
            <a:avLst/>
          </a:prstGeom>
        </p:spPr>
      </p:pic>
      <p:sp>
        <p:nvSpPr>
          <p:cNvPr id="2" name="Título 1">
            <a:extLst>
              <a:ext uri="{FF2B5EF4-FFF2-40B4-BE49-F238E27FC236}">
                <a16:creationId xmlns:a16="http://schemas.microsoft.com/office/drawing/2014/main" id="{6801E268-BB73-77B4-6AAE-C3B929F2A936}"/>
              </a:ext>
            </a:extLst>
          </p:cNvPr>
          <p:cNvSpPr>
            <a:spLocks noGrp="1"/>
          </p:cNvSpPr>
          <p:nvPr>
            <p:ph type="title"/>
          </p:nvPr>
        </p:nvSpPr>
        <p:spPr/>
        <p:txBody>
          <a:bodyPr/>
          <a:lstStyle/>
          <a:p>
            <a:r>
              <a:rPr lang="es-ES" sz="4000" b="1">
                <a:latin typeface="Arial"/>
                <a:cs typeface="Arial"/>
              </a:rPr>
              <a:t>Servicios RX2</a:t>
            </a:r>
          </a:p>
        </p:txBody>
      </p:sp>
    </p:spTree>
    <p:extLst>
      <p:ext uri="{BB962C8B-B14F-4D97-AF65-F5344CB8AC3E}">
        <p14:creationId xmlns:p14="http://schemas.microsoft.com/office/powerpoint/2010/main" val="2107292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EDD60120-CD92-BDB3-DF75-AF69AC0233B8}"/>
              </a:ext>
            </a:extLst>
          </p:cNvPr>
          <p:cNvGraphicFramePr>
            <a:graphicFrameLocks noGrp="1"/>
          </p:cNvGraphicFramePr>
          <p:nvPr/>
        </p:nvGraphicFramePr>
        <p:xfrm>
          <a:off x="241139" y="247505"/>
          <a:ext cx="11710722" cy="6247689"/>
        </p:xfrm>
        <a:graphic>
          <a:graphicData uri="http://schemas.openxmlformats.org/drawingml/2006/table">
            <a:tbl>
              <a:tblPr firstRow="1" bandRow="1">
                <a:tableStyleId>{5C22544A-7EE6-4342-B048-85BDC9FD1C3A}</a:tableStyleId>
              </a:tblPr>
              <a:tblGrid>
                <a:gridCol w="5517324">
                  <a:extLst>
                    <a:ext uri="{9D8B030D-6E8A-4147-A177-3AD203B41FA5}">
                      <a16:colId xmlns:a16="http://schemas.microsoft.com/office/drawing/2014/main" val="1101899134"/>
                    </a:ext>
                  </a:extLst>
                </a:gridCol>
                <a:gridCol w="6193398">
                  <a:extLst>
                    <a:ext uri="{9D8B030D-6E8A-4147-A177-3AD203B41FA5}">
                      <a16:colId xmlns:a16="http://schemas.microsoft.com/office/drawing/2014/main" val="966141703"/>
                    </a:ext>
                  </a:extLst>
                </a:gridCol>
              </a:tblGrid>
              <a:tr h="364434">
                <a:tc>
                  <a:txBody>
                    <a:bodyPr/>
                    <a:lstStyle/>
                    <a:p>
                      <a:r>
                        <a:rPr lang="es-ES">
                          <a:solidFill>
                            <a:srgbClr val="242A3C"/>
                          </a:solidFill>
                        </a:rPr>
                        <a:t>SERVICIOS RX2</a:t>
                      </a:r>
                    </a:p>
                  </a:txBody>
                  <a:tcPr>
                    <a:solidFill>
                      <a:srgbClr val="CABC96"/>
                    </a:solidFill>
                  </a:tcPr>
                </a:tc>
                <a:tc>
                  <a:txBody>
                    <a:bodyPr/>
                    <a:lstStyle/>
                    <a:p>
                      <a:endParaRPr lang="es-ES"/>
                    </a:p>
                  </a:txBody>
                  <a:tcPr>
                    <a:solidFill>
                      <a:srgbClr val="CABC96"/>
                    </a:solidFill>
                  </a:tcPr>
                </a:tc>
                <a:extLst>
                  <a:ext uri="{0D108BD9-81ED-4DB2-BD59-A6C34878D82A}">
                    <a16:rowId xmlns:a16="http://schemas.microsoft.com/office/drawing/2014/main" val="92907771"/>
                  </a:ext>
                </a:extLst>
              </a:tr>
              <a:tr h="507998">
                <a:tc>
                  <a:txBody>
                    <a:bodyPr/>
                    <a:lstStyle/>
                    <a:p>
                      <a:pPr lvl="0">
                        <a:buNone/>
                      </a:pPr>
                      <a:r>
                        <a:rPr lang="es-ES" sz="1500" b="0" i="0" u="none" strike="noStrike" noProof="0">
                          <a:solidFill>
                            <a:srgbClr val="000000"/>
                          </a:solidFill>
                          <a:latin typeface="Aptos"/>
                        </a:rPr>
                        <a:t>ESTUDIOS BIOMECÁNICOS - POR DEPORTE</a:t>
                      </a:r>
                      <a:endParaRPr lang="es-ES"/>
                    </a:p>
                  </a:txBody>
                  <a:tcPr anchor="ctr"/>
                </a:tc>
                <a:tc>
                  <a:txBody>
                    <a:bodyPr/>
                    <a:lstStyle/>
                    <a:p>
                      <a:pPr lvl="0">
                        <a:buNone/>
                      </a:pPr>
                      <a:r>
                        <a:rPr lang="es-ES" sz="1200" b="0" i="0" u="none" strike="noStrike" baseline="0" noProof="0">
                          <a:solidFill>
                            <a:srgbClr val="000000"/>
                          </a:solidFill>
                          <a:latin typeface="Aptos"/>
                        </a:rPr>
                        <a:t>Estudio biomecánico individualizado y compuesto por los siguientes elementos: análisis estructural, análisis de movilidad 3D, análisis de fuerzas, e informe final con propuesta de trabajo. Tenemos estudios biomecánicos para: fútbol, golf, raqueta, running y ciclismo.</a:t>
                      </a:r>
                      <a:endParaRPr lang="es-ES"/>
                    </a:p>
                  </a:txBody>
                  <a:tcPr/>
                </a:tc>
                <a:extLst>
                  <a:ext uri="{0D108BD9-81ED-4DB2-BD59-A6C34878D82A}">
                    <a16:rowId xmlns:a16="http://schemas.microsoft.com/office/drawing/2014/main" val="2769129204"/>
                  </a:ext>
                </a:extLst>
              </a:tr>
              <a:tr h="507999">
                <a:tc>
                  <a:txBody>
                    <a:bodyPr/>
                    <a:lstStyle/>
                    <a:p>
                      <a:r>
                        <a:rPr lang="es-ES" sz="1500"/>
                        <a:t>FISIOTERAPIA Y REHABILITACION DE LESIONES </a:t>
                      </a:r>
                      <a:r>
                        <a:rPr lang="es-ES" sz="1000"/>
                        <a:t> </a:t>
                      </a:r>
                      <a:endParaRPr lang="es-ES"/>
                    </a:p>
                    <a:p>
                      <a:pPr lvl="0">
                        <a:buNone/>
                      </a:pPr>
                      <a:r>
                        <a:rPr lang="es-ES" sz="1000"/>
                        <a:t>(Sesión individual o bonos de 5 y de 10 sesiones)</a:t>
                      </a:r>
                    </a:p>
                  </a:txBody>
                  <a:tcPr anchor="ctr"/>
                </a:tc>
                <a:tc>
                  <a:txBody>
                    <a:bodyPr/>
                    <a:lstStyle/>
                    <a:p>
                      <a:pPr lvl="0">
                        <a:buNone/>
                      </a:pPr>
                      <a:r>
                        <a:rPr lang="es-ES" sz="1200" b="0" i="0" u="none" strike="noStrike" baseline="0" noProof="0">
                          <a:solidFill>
                            <a:srgbClr val="000000"/>
                          </a:solidFill>
                          <a:latin typeface="Aptos"/>
                        </a:rPr>
                        <a:t>Sesión de fisioterapia de mantenimiento, prevención y rehabilitación de lesiones</a:t>
                      </a:r>
                      <a:endParaRPr lang="es-ES" sz="1200"/>
                    </a:p>
                  </a:txBody>
                  <a:tcPr/>
                </a:tc>
                <a:extLst>
                  <a:ext uri="{0D108BD9-81ED-4DB2-BD59-A6C34878D82A}">
                    <a16:rowId xmlns:a16="http://schemas.microsoft.com/office/drawing/2014/main" val="690450204"/>
                  </a:ext>
                </a:extLst>
              </a:tr>
              <a:tr h="507999">
                <a:tc>
                  <a:txBody>
                    <a:bodyPr/>
                    <a:lstStyle/>
                    <a:p>
                      <a:r>
                        <a:rPr lang="es-ES" sz="1500"/>
                        <a:t>PREPARACIÓN FÍSICA </a:t>
                      </a:r>
                      <a:endParaRPr lang="es-ES"/>
                    </a:p>
                    <a:p>
                      <a:pPr lvl="0">
                        <a:buNone/>
                      </a:pPr>
                      <a:r>
                        <a:rPr lang="es-ES" sz="1000" b="0" i="0" u="none" strike="noStrike" noProof="0">
                          <a:solidFill>
                            <a:srgbClr val="000000"/>
                          </a:solidFill>
                          <a:latin typeface="Aptos"/>
                        </a:rPr>
                        <a:t>(Sesión individual o bonos de 5 y de 10 sesiones)</a:t>
                      </a:r>
                      <a:endParaRPr lang="es-ES" sz="1000"/>
                    </a:p>
                  </a:txBody>
                  <a:tcPr anchor="ctr"/>
                </a:tc>
                <a:tc>
                  <a:txBody>
                    <a:bodyPr/>
                    <a:lstStyle/>
                    <a:p>
                      <a:pPr lvl="0">
                        <a:buNone/>
                      </a:pPr>
                      <a:r>
                        <a:rPr lang="es-ES" sz="1200" b="0" i="0" u="none" strike="noStrike" baseline="0" noProof="0">
                          <a:solidFill>
                            <a:srgbClr val="000000"/>
                          </a:solidFill>
                          <a:latin typeface="Aptos"/>
                        </a:rPr>
                        <a:t>Sesión de trabajo individual personalizado para la mejora del rendimiento y la prevención de lesiones. Este trabajo está basado en los datos obtenidos en nuestros estudios biomecánicos.</a:t>
                      </a:r>
                      <a:endParaRPr lang="es-ES" sz="1200"/>
                    </a:p>
                  </a:txBody>
                  <a:tcPr/>
                </a:tc>
                <a:extLst>
                  <a:ext uri="{0D108BD9-81ED-4DB2-BD59-A6C34878D82A}">
                    <a16:rowId xmlns:a16="http://schemas.microsoft.com/office/drawing/2014/main" val="2701397706"/>
                  </a:ext>
                </a:extLst>
              </a:tr>
              <a:tr h="826147">
                <a:tc>
                  <a:txBody>
                    <a:bodyPr/>
                    <a:lstStyle/>
                    <a:p>
                      <a:r>
                        <a:rPr lang="es-ES" sz="1500"/>
                        <a:t>ESTUDIOS GENÉTICOS</a:t>
                      </a:r>
                      <a:endParaRPr lang="es-ES" sz="1500" b="0"/>
                    </a:p>
                  </a:txBody>
                  <a:tcPr anchor="ctr"/>
                </a:tc>
                <a:tc>
                  <a:txBody>
                    <a:bodyPr/>
                    <a:lstStyle/>
                    <a:p>
                      <a:pPr lvl="0" algn="l">
                        <a:lnSpc>
                          <a:spcPct val="100000"/>
                        </a:lnSpc>
                        <a:spcBef>
                          <a:spcPts val="0"/>
                        </a:spcBef>
                        <a:spcAft>
                          <a:spcPts val="0"/>
                        </a:spcAft>
                        <a:buNone/>
                      </a:pPr>
                      <a:r>
                        <a:rPr lang="es-ES" sz="1200" b="0" i="0" u="none" strike="noStrike" noProof="0">
                          <a:solidFill>
                            <a:srgbClr val="000000"/>
                          </a:solidFill>
                          <a:latin typeface="Aptos"/>
                        </a:rPr>
                        <a:t>"Genes 360" es un estudio genético diseñado de manera exclusiva para RX2, que permite obtener información genética enfocada en: Aspectos nutricionales, predisposición a lesiones, recuperación tras ejercicio, mejora del rendimiento, control del peso, intolerancias, detoxificación hepática, sistema inmunitario y sistema cardiovascular (hipertensión, colesterol, etc.)</a:t>
                      </a:r>
                      <a:endParaRPr lang="es-ES" sz="1200">
                        <a:latin typeface="Aptos"/>
                      </a:endParaRPr>
                    </a:p>
                  </a:txBody>
                  <a:tcPr/>
                </a:tc>
                <a:extLst>
                  <a:ext uri="{0D108BD9-81ED-4DB2-BD59-A6C34878D82A}">
                    <a16:rowId xmlns:a16="http://schemas.microsoft.com/office/drawing/2014/main" val="3699489440"/>
                  </a:ext>
                </a:extLst>
              </a:tr>
              <a:tr h="826147">
                <a:tc>
                  <a:txBody>
                    <a:bodyPr/>
                    <a:lstStyle/>
                    <a:p>
                      <a:r>
                        <a:rPr lang="es-ES" sz="1500"/>
                        <a:t>ESTUDIO DE MICROBIOTA</a:t>
                      </a:r>
                      <a:endParaRPr lang="es-ES" sz="1200"/>
                    </a:p>
                  </a:txBody>
                  <a:tcPr anchor="ctr"/>
                </a:tc>
                <a:tc>
                  <a:txBody>
                    <a:bodyPr/>
                    <a:lstStyle/>
                    <a:p>
                      <a:pPr lvl="0" algn="l">
                        <a:lnSpc>
                          <a:spcPct val="100000"/>
                        </a:lnSpc>
                        <a:spcBef>
                          <a:spcPts val="0"/>
                        </a:spcBef>
                        <a:spcAft>
                          <a:spcPts val="0"/>
                        </a:spcAft>
                        <a:buNone/>
                      </a:pPr>
                      <a:r>
                        <a:rPr lang="es-ES" sz="1200" b="0" i="0" u="none" strike="noStrike" noProof="0">
                          <a:latin typeface="Aptos"/>
                        </a:rPr>
                        <a:t>Este estudio es capaz de encontrar caminos que relacionan el estado de su microbioma intestinal con indicadores clave de rendimiento y salud, comprendiendo cómo su microbioma intestinal favorece u obstaculiza sus objetivos de rendimiento físico o si se encuentra en la senda de un envejecimiento saludable. </a:t>
                      </a:r>
                    </a:p>
                  </a:txBody>
                  <a:tcPr/>
                </a:tc>
                <a:extLst>
                  <a:ext uri="{0D108BD9-81ED-4DB2-BD59-A6C34878D82A}">
                    <a16:rowId xmlns:a16="http://schemas.microsoft.com/office/drawing/2014/main" val="2788104769"/>
                  </a:ext>
                </a:extLst>
              </a:tr>
              <a:tr h="456811">
                <a:tc>
                  <a:txBody>
                    <a:bodyPr/>
                    <a:lstStyle/>
                    <a:p>
                      <a:r>
                        <a:rPr lang="es-ES" sz="1500"/>
                        <a:t>NUTRICIÓN DE PRECISIÓN</a:t>
                      </a:r>
                    </a:p>
                  </a:txBody>
                  <a:tcPr anchor="ctr"/>
                </a:tc>
                <a:tc>
                  <a:txBody>
                    <a:bodyPr/>
                    <a:lstStyle/>
                    <a:p>
                      <a:pPr lvl="0">
                        <a:buNone/>
                      </a:pPr>
                      <a:r>
                        <a:rPr lang="es-ES" sz="1200" b="0" i="0" u="none" strike="noStrike" baseline="0" noProof="0">
                          <a:solidFill>
                            <a:srgbClr val="000000"/>
                          </a:solidFill>
                          <a:latin typeface="Aptos"/>
                        </a:rPr>
                        <a:t>Plan de nutrición 100% personalizado para la evaluación individualizada de las necesidades nutricionales, suplementos y vitaminas en base a los resultados del estudio de microbiota y/o genético. Seguimiento mensual. </a:t>
                      </a:r>
                      <a:endParaRPr lang="es-ES"/>
                    </a:p>
                  </a:txBody>
                  <a:tcPr/>
                </a:tc>
                <a:extLst>
                  <a:ext uri="{0D108BD9-81ED-4DB2-BD59-A6C34878D82A}">
                    <a16:rowId xmlns:a16="http://schemas.microsoft.com/office/drawing/2014/main" val="3968553957"/>
                  </a:ext>
                </a:extLst>
              </a:tr>
              <a:tr h="615863">
                <a:tc>
                  <a:txBody>
                    <a:bodyPr/>
                    <a:lstStyle/>
                    <a:p>
                      <a:pPr lvl="0">
                        <a:buNone/>
                      </a:pPr>
                      <a:r>
                        <a:rPr lang="es-ES" sz="1500"/>
                        <a:t>MEDICINA DEPORTIVA, TRAUMATOLOGIA Y UNIDAD DEL DOLOR</a:t>
                      </a:r>
                    </a:p>
                  </a:txBody>
                  <a:tcPr anchor="ctr"/>
                </a:tc>
                <a:tc>
                  <a:txBody>
                    <a:bodyPr/>
                    <a:lstStyle/>
                    <a:p>
                      <a:pPr lvl="0">
                        <a:buNone/>
                      </a:pPr>
                      <a:r>
                        <a:rPr lang="es-ES" sz="1200" b="0" i="0" u="none" strike="noStrike" noProof="0">
                          <a:solidFill>
                            <a:srgbClr val="000000"/>
                          </a:solidFill>
                          <a:latin typeface="Aptos"/>
                        </a:rPr>
                        <a:t>Consulta con expertos de cada unidad médica, que forman parte del equipo de RX2,</a:t>
                      </a:r>
                      <a:endParaRPr lang="es-ES"/>
                    </a:p>
                    <a:p>
                      <a:pPr lvl="0">
                        <a:buNone/>
                      </a:pPr>
                      <a:r>
                        <a:rPr lang="es-ES" sz="1200" b="0" i="0" u="none" strike="noStrike" noProof="0">
                          <a:solidFill>
                            <a:srgbClr val="000000"/>
                          </a:solidFill>
                          <a:latin typeface="Aptos"/>
                        </a:rPr>
                        <a:t>para la valoración, diagnóstico y propuesta de tratamiento a realizar.</a:t>
                      </a:r>
                    </a:p>
                  </a:txBody>
                  <a:tcPr/>
                </a:tc>
                <a:extLst>
                  <a:ext uri="{0D108BD9-81ED-4DB2-BD59-A6C34878D82A}">
                    <a16:rowId xmlns:a16="http://schemas.microsoft.com/office/drawing/2014/main" val="3222448898"/>
                  </a:ext>
                </a:extLst>
              </a:tr>
              <a:tr h="845506">
                <a:tc>
                  <a:txBody>
                    <a:bodyPr/>
                    <a:lstStyle/>
                    <a:p>
                      <a:pPr marL="0" lvl="0" indent="0">
                        <a:buNone/>
                      </a:pPr>
                      <a:r>
                        <a:rPr lang="es-ES" sz="1500"/>
                        <a:t>NEUROMODULACIÓN</a:t>
                      </a:r>
                    </a:p>
                    <a:p>
                      <a:pPr marL="0" lvl="0" indent="0">
                        <a:buNone/>
                      </a:pPr>
                      <a:r>
                        <a:rPr lang="es-ES" sz="1000" b="0" i="0" u="none" strike="noStrike" noProof="0">
                          <a:solidFill>
                            <a:srgbClr val="000000"/>
                          </a:solidFill>
                          <a:latin typeface="Aptos"/>
                        </a:rPr>
                        <a:t>(Bonos de 5 y de 10 sesiones)</a:t>
                      </a:r>
                      <a:endParaRPr lang="es-ES"/>
                    </a:p>
                  </a:txBody>
                  <a:tcPr anchor="ctr"/>
                </a:tc>
                <a:tc>
                  <a:txBody>
                    <a:bodyPr/>
                    <a:lstStyle/>
                    <a:p>
                      <a:pPr marL="0" lvl="0" indent="0" algn="l">
                        <a:lnSpc>
                          <a:spcPct val="100000"/>
                        </a:lnSpc>
                        <a:buNone/>
                      </a:pPr>
                      <a:r>
                        <a:rPr lang="es-ES" sz="1200" b="0" i="0" u="none" strike="noStrike" baseline="0" noProof="0">
                          <a:solidFill>
                            <a:srgbClr val="000000"/>
                          </a:solidFill>
                          <a:latin typeface="Aptos"/>
                        </a:rPr>
                        <a:t>Esta tecnología está dirigida tanto a deportistas que quieren recuperarse de manera eficaz después de una lesión, como al deportista/persona activa que quiere recuperarse después de un gran esfuerzo físico o una competición. También está diseñada para hacer frente a pacientes con cualquiera de las siguientes patologías: manejo del estrés, mejora de la concentración, migrañas o cefaleas, y dolor crónico, entre otras.</a:t>
                      </a:r>
                      <a:endParaRPr lang="es-ES"/>
                    </a:p>
                  </a:txBody>
                  <a:tcPr/>
                </a:tc>
                <a:extLst>
                  <a:ext uri="{0D108BD9-81ED-4DB2-BD59-A6C34878D82A}">
                    <a16:rowId xmlns:a16="http://schemas.microsoft.com/office/drawing/2014/main" val="94949114"/>
                  </a:ext>
                </a:extLst>
              </a:tr>
            </a:tbl>
          </a:graphicData>
        </a:graphic>
      </p:graphicFrame>
    </p:spTree>
    <p:extLst>
      <p:ext uri="{BB962C8B-B14F-4D97-AF65-F5344CB8AC3E}">
        <p14:creationId xmlns:p14="http://schemas.microsoft.com/office/powerpoint/2010/main" val="2406273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_1178430.jpg">
            <a:extLst>
              <a:ext uri="{FF2B5EF4-FFF2-40B4-BE49-F238E27FC236}">
                <a16:creationId xmlns:a16="http://schemas.microsoft.com/office/drawing/2014/main" id="{ADA35397-071D-A506-8929-1E15ED49DA9A}"/>
              </a:ext>
            </a:extLst>
          </p:cNvPr>
          <p:cNvPicPr>
            <a:picLocks noChangeAspect="1"/>
          </p:cNvPicPr>
          <p:nvPr/>
        </p:nvPicPr>
        <p:blipFill>
          <a:blip r:embed="rId2">
            <a:alphaModFix amt="33000"/>
          </a:blip>
          <a:srcRect l="9233" t="21474" r="8318" b="-162"/>
          <a:stretch/>
        </p:blipFill>
        <p:spPr>
          <a:xfrm>
            <a:off x="4144" y="28"/>
            <a:ext cx="12191526" cy="6859320"/>
          </a:xfrm>
          <a:prstGeom prst="rect">
            <a:avLst/>
          </a:prstGeom>
          <a:ln w="12700">
            <a:miter lim="400000"/>
          </a:ln>
        </p:spPr>
      </p:pic>
      <p:sp>
        <p:nvSpPr>
          <p:cNvPr id="38" name="CONTACTO">
            <a:extLst>
              <a:ext uri="{FF2B5EF4-FFF2-40B4-BE49-F238E27FC236}">
                <a16:creationId xmlns:a16="http://schemas.microsoft.com/office/drawing/2014/main" id="{44AFEE76-EDC5-ABA0-EF25-4ED330AB2C5A}"/>
              </a:ext>
            </a:extLst>
          </p:cNvPr>
          <p:cNvSpPr txBox="1"/>
          <p:nvPr/>
        </p:nvSpPr>
        <p:spPr>
          <a:xfrm>
            <a:off x="1281316" y="2515685"/>
            <a:ext cx="4237560" cy="461665"/>
          </a:xfrm>
          <a:prstGeom prst="rect">
            <a:avLst/>
          </a:prstGeom>
          <a:solidFill>
            <a:srgbClr val="000000">
              <a:alpha val="0"/>
            </a:srgbClr>
          </a:solidFill>
          <a:ln w="12700">
            <a:miter lim="400000"/>
          </a:ln>
          <a:extLst>
            <a:ext uri="{C572A759-6A51-4108-AA02-DFA0A04FC94B}">
              <ma14:wrappingTextBoxFlag xmlns="" xmlns:lc="http://schemas.openxmlformats.org/drawingml/2006/lockedCanvas" xmlns:ma14="http://schemas.microsoft.com/office/mac/drawingml/2011/main" xmlns:a14="http://schemas.microsoft.com/office/drawing/2010/main" xmlns:m="http://schemas.openxmlformats.org/officeDocument/2006/math" val="1"/>
            </a:ext>
          </a:extLst>
        </p:spPr>
        <p:txBody>
          <a:bodyPr lIns="0" tIns="0" rIns="0" bIns="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hangingPunct="0"/>
            <a:r>
              <a:rPr lang="es-ES" sz="3000" b="1" kern="0">
                <a:solidFill>
                  <a:srgbClr val="FFFFFF"/>
                </a:solidFill>
                <a:latin typeface="Arial"/>
                <a:cs typeface="Calibri"/>
              </a:rPr>
              <a:t>CONTACTO</a:t>
            </a:r>
            <a:endParaRPr lang="es-ES" sz="3000" b="1" kern="0">
              <a:solidFill>
                <a:srgbClr val="FFFFFF"/>
              </a:solidFill>
              <a:latin typeface="Arial"/>
              <a:ea typeface="Calibri"/>
              <a:cs typeface="Calibri"/>
            </a:endParaRPr>
          </a:p>
        </p:txBody>
      </p:sp>
      <p:sp>
        <p:nvSpPr>
          <p:cNvPr id="39" name="+34 91 389 4134  |  +34 654 886 485…">
            <a:extLst>
              <a:ext uri="{FF2B5EF4-FFF2-40B4-BE49-F238E27FC236}">
                <a16:creationId xmlns:a16="http://schemas.microsoft.com/office/drawing/2014/main" id="{C9AEFED7-1948-6C89-5C1D-9D11316B548B}"/>
              </a:ext>
            </a:extLst>
          </p:cNvPr>
          <p:cNvSpPr txBox="1"/>
          <p:nvPr/>
        </p:nvSpPr>
        <p:spPr>
          <a:xfrm>
            <a:off x="1283361" y="2974138"/>
            <a:ext cx="4677383" cy="1430584"/>
          </a:xfrm>
          <a:prstGeom prst="rect">
            <a:avLst/>
          </a:prstGeom>
          <a:ln w="12700">
            <a:miter lim="400000"/>
          </a:ln>
          <a:extLst>
            <a:ext uri="{C572A759-6A51-4108-AA02-DFA0A04FC94B}">
              <ma14:wrappingTextBoxFlag xmlns="" xmlns:lc="http://schemas.openxmlformats.org/drawingml/2006/lockedCanvas" xmlns:ma14="http://schemas.microsoft.com/office/mac/drawingml/2011/main" xmlns:a14="http://schemas.microsoft.com/office/drawing/2010/main" xmlns:m="http://schemas.openxmlformats.org/officeDocument/2006/math" val="1"/>
            </a:ext>
          </a:extLst>
        </p:spPr>
        <p:txBody>
          <a:bodyPr wrap="square" lIns="25400" tIns="25400" rIns="25400" bIns="2540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12750" hangingPunct="0">
              <a:lnSpc>
                <a:spcPct val="150000"/>
              </a:lnSpc>
              <a:spcBef>
                <a:spcPts val="150"/>
              </a:spcBef>
              <a:defRPr sz="2700">
                <a:solidFill>
                  <a:srgbClr val="FFFFFF"/>
                </a:solidFill>
              </a:defRPr>
            </a:pPr>
            <a:r>
              <a:rPr sz="2000" kern="0">
                <a:solidFill>
                  <a:srgbClr val="FFFFFF"/>
                </a:solidFill>
                <a:latin typeface="Arial"/>
                <a:cs typeface="Calibri"/>
                <a:sym typeface="Outfit Light"/>
              </a:rPr>
              <a:t>+34 91 389 4134  |  +34 654 886 485</a:t>
            </a:r>
            <a:endParaRPr lang="es-ES" sz="2000" kern="0">
              <a:solidFill>
                <a:srgbClr val="FFFFFF"/>
              </a:solidFill>
              <a:latin typeface="Arial"/>
              <a:cs typeface="Calibri"/>
            </a:endParaRPr>
          </a:p>
          <a:p>
            <a:pPr defTabSz="412750" hangingPunct="0">
              <a:lnSpc>
                <a:spcPct val="150000"/>
              </a:lnSpc>
              <a:spcBef>
                <a:spcPts val="150"/>
              </a:spcBef>
              <a:defRPr sz="2700">
                <a:solidFill>
                  <a:srgbClr val="FFFFFF"/>
                </a:solidFill>
              </a:defRPr>
            </a:pPr>
            <a:r>
              <a:rPr sz="2000" kern="0">
                <a:solidFill>
                  <a:srgbClr val="FFFFFF"/>
                </a:solidFill>
                <a:latin typeface="Arial"/>
                <a:cs typeface="Calibri"/>
                <a:sym typeface="Outfit Light"/>
              </a:rPr>
              <a:t>info@rx2center.com</a:t>
            </a:r>
            <a:endParaRPr sz="2000" kern="0">
              <a:solidFill>
                <a:srgbClr val="FFFFFF"/>
              </a:solidFill>
              <a:latin typeface="Arial"/>
              <a:cs typeface="Calibri"/>
            </a:endParaRPr>
          </a:p>
          <a:p>
            <a:pPr defTabSz="412750" hangingPunct="0">
              <a:lnSpc>
                <a:spcPct val="150000"/>
              </a:lnSpc>
              <a:spcBef>
                <a:spcPts val="150"/>
              </a:spcBef>
              <a:defRPr sz="2700">
                <a:solidFill>
                  <a:srgbClr val="FFFFFF"/>
                </a:solidFill>
              </a:defRPr>
            </a:pPr>
            <a:r>
              <a:rPr sz="2000" kern="0">
                <a:latin typeface="Arial"/>
                <a:cs typeface="Calibri"/>
                <a:sym typeface="Outfit Light"/>
                <a:hlinkClick r:id="rId3">
                  <a:extLst>
                    <a:ext uri="{A12FA001-AC4F-418D-AE19-62706E023703}">
                      <ahyp:hlinkClr xmlns:ahyp="http://schemas.microsoft.com/office/drawing/2018/hyperlinkcolor" val="tx"/>
                    </a:ext>
                  </a:extLst>
                </a:hlinkClick>
              </a:rPr>
              <a:t>rx2center.com</a:t>
            </a:r>
            <a:endParaRPr sz="2000" kern="0">
              <a:latin typeface="Arial"/>
              <a:cs typeface="Calibri"/>
              <a:hlinkClick r:id="rId3">
                <a:extLst>
                  <a:ext uri="{A12FA001-AC4F-418D-AE19-62706E023703}">
                    <ahyp:hlinkClr xmlns:ahyp="http://schemas.microsoft.com/office/drawing/2018/hyperlinkcolor" val="tx"/>
                  </a:ext>
                </a:extLst>
              </a:hlinkClick>
            </a:endParaRPr>
          </a:p>
        </p:txBody>
      </p:sp>
      <p:sp>
        <p:nvSpPr>
          <p:cNvPr id="41" name="DIRECCIÓN">
            <a:extLst>
              <a:ext uri="{FF2B5EF4-FFF2-40B4-BE49-F238E27FC236}">
                <a16:creationId xmlns:a16="http://schemas.microsoft.com/office/drawing/2014/main" id="{CF95A717-72C1-90AD-11C0-901020768AD7}"/>
              </a:ext>
            </a:extLst>
          </p:cNvPr>
          <p:cNvSpPr txBox="1"/>
          <p:nvPr/>
        </p:nvSpPr>
        <p:spPr>
          <a:xfrm>
            <a:off x="6963241" y="2633204"/>
            <a:ext cx="2959143" cy="340799"/>
          </a:xfrm>
          <a:prstGeom prst="rect">
            <a:avLst/>
          </a:prstGeom>
          <a:ln w="12700">
            <a:miter lim="400000"/>
          </a:ln>
          <a:extLst>
            <a:ext uri="{C572A759-6A51-4108-AA02-DFA0A04FC94B}">
              <ma14:wrappingTextBoxFlag xmlns="" xmlns:lc="http://schemas.openxmlformats.org/drawingml/2006/lockedCanvas" xmlns:ma14="http://schemas.microsoft.com/office/mac/drawingml/2011/main" xmlns:a14="http://schemas.microsoft.com/office/drawing/2010/main" xmlns:m="http://schemas.openxmlformats.org/officeDocument/2006/math" val="1"/>
            </a:ext>
          </a:extLst>
        </p:spPr>
        <p:txBody>
          <a:bodyPr wrap="none" lIns="25400" tIns="25400" rIns="25400" bIns="2540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12750" hangingPunct="0">
              <a:lnSpc>
                <a:spcPts val="2100"/>
              </a:lnSpc>
              <a:spcBef>
                <a:spcPts val="150"/>
              </a:spcBef>
            </a:pPr>
            <a:r>
              <a:rPr lang="es-ES" sz="3000" b="1" kern="0">
                <a:solidFill>
                  <a:srgbClr val="FFFFFF"/>
                </a:solidFill>
                <a:latin typeface="Arial"/>
                <a:cs typeface="Arial"/>
              </a:rPr>
              <a:t>LOCALIZACIÓN</a:t>
            </a:r>
            <a:endParaRPr lang="es-ES" sz="3000" b="1" kern="0">
              <a:solidFill>
                <a:srgbClr val="FFFFFF"/>
              </a:solidFill>
              <a:latin typeface="Arial"/>
              <a:ea typeface="Calibri"/>
              <a:cs typeface="Arial"/>
            </a:endParaRPr>
          </a:p>
        </p:txBody>
      </p:sp>
      <p:sp>
        <p:nvSpPr>
          <p:cNvPr id="42" name="Paseo del Club Deportivo 4…">
            <a:extLst>
              <a:ext uri="{FF2B5EF4-FFF2-40B4-BE49-F238E27FC236}">
                <a16:creationId xmlns:a16="http://schemas.microsoft.com/office/drawing/2014/main" id="{CCA4E037-7A9D-9D72-8592-8A12C73057B6}"/>
              </a:ext>
            </a:extLst>
          </p:cNvPr>
          <p:cNvSpPr txBox="1"/>
          <p:nvPr/>
        </p:nvSpPr>
        <p:spPr>
          <a:xfrm>
            <a:off x="6963241" y="2974139"/>
            <a:ext cx="3400518" cy="1430584"/>
          </a:xfrm>
          <a:prstGeom prst="rect">
            <a:avLst/>
          </a:prstGeom>
          <a:ln w="12700">
            <a:miter lim="400000"/>
          </a:ln>
          <a:extLst>
            <a:ext uri="{C572A759-6A51-4108-AA02-DFA0A04FC94B}">
              <ma14:wrappingTextBoxFlag xmlns="" xmlns:lc="http://schemas.openxmlformats.org/drawingml/2006/lockedCanvas" xmlns:ma14="http://schemas.microsoft.com/office/mac/drawingml/2011/main" xmlns:a14="http://schemas.microsoft.com/office/drawing/2010/main" xmlns:m="http://schemas.openxmlformats.org/officeDocument/2006/math" val="1"/>
            </a:ext>
          </a:extLst>
        </p:spPr>
        <p:txBody>
          <a:bodyPr wrap="square" lIns="25400" tIns="25400" rIns="25400" bIns="2540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12750" hangingPunct="0">
              <a:lnSpc>
                <a:spcPct val="150000"/>
              </a:lnSpc>
              <a:spcBef>
                <a:spcPts val="150"/>
              </a:spcBef>
              <a:defRPr sz="2700">
                <a:solidFill>
                  <a:srgbClr val="FFFFFF"/>
                </a:solidFill>
              </a:defRPr>
            </a:pPr>
            <a:r>
              <a:rPr sz="2000" kern="0">
                <a:solidFill>
                  <a:srgbClr val="FFFFFF"/>
                </a:solidFill>
                <a:latin typeface="Arial"/>
                <a:cs typeface="Arial"/>
                <a:sym typeface="Outfit Light"/>
              </a:rPr>
              <a:t>Paseo del Club Deportivo 4</a:t>
            </a:r>
            <a:endParaRPr lang="es-ES" sz="2000" kern="0">
              <a:solidFill>
                <a:srgbClr val="FFFFFF"/>
              </a:solidFill>
              <a:latin typeface="Arial"/>
              <a:cs typeface="Arial"/>
            </a:endParaRPr>
          </a:p>
          <a:p>
            <a:pPr defTabSz="412750" hangingPunct="0">
              <a:lnSpc>
                <a:spcPct val="150000"/>
              </a:lnSpc>
              <a:spcBef>
                <a:spcPts val="150"/>
              </a:spcBef>
              <a:defRPr sz="2700">
                <a:solidFill>
                  <a:srgbClr val="FFFFFF"/>
                </a:solidFill>
              </a:defRPr>
            </a:pPr>
            <a:r>
              <a:rPr sz="2000" kern="0">
                <a:solidFill>
                  <a:srgbClr val="FFFFFF"/>
                </a:solidFill>
                <a:latin typeface="Arial"/>
                <a:cs typeface="Arial"/>
                <a:sym typeface="Outfit Light"/>
              </a:rPr>
              <a:t>28223 Pozuelo de Alarcón</a:t>
            </a:r>
            <a:endParaRPr sz="2000" kern="0">
              <a:solidFill>
                <a:srgbClr val="FFFFFF"/>
              </a:solidFill>
              <a:latin typeface="Arial"/>
              <a:cs typeface="Arial"/>
            </a:endParaRPr>
          </a:p>
          <a:p>
            <a:pPr defTabSz="412750" hangingPunct="0">
              <a:lnSpc>
                <a:spcPct val="150000"/>
              </a:lnSpc>
              <a:spcBef>
                <a:spcPts val="150"/>
              </a:spcBef>
              <a:defRPr sz="2700">
                <a:solidFill>
                  <a:srgbClr val="FFFFFF"/>
                </a:solidFill>
              </a:defRPr>
            </a:pPr>
            <a:r>
              <a:rPr sz="2000" kern="0">
                <a:solidFill>
                  <a:srgbClr val="FFFFFF"/>
                </a:solidFill>
                <a:latin typeface="Arial"/>
                <a:cs typeface="Arial"/>
                <a:sym typeface="Outfit Light"/>
              </a:rPr>
              <a:t>Madrid</a:t>
            </a:r>
            <a:endParaRPr sz="2000" kern="0">
              <a:solidFill>
                <a:srgbClr val="FFFFFF"/>
              </a:solidFill>
              <a:latin typeface="Arial"/>
              <a:cs typeface="Arial"/>
            </a:endParaRPr>
          </a:p>
        </p:txBody>
      </p:sp>
      <p:pic>
        <p:nvPicPr>
          <p:cNvPr id="43" name="ig.png">
            <a:hlinkClick r:id="rId4"/>
            <a:extLst>
              <a:ext uri="{FF2B5EF4-FFF2-40B4-BE49-F238E27FC236}">
                <a16:creationId xmlns:a16="http://schemas.microsoft.com/office/drawing/2014/main" id="{8DD981B8-2AA4-A715-8FF2-501E6D7BEB74}"/>
              </a:ext>
            </a:extLst>
          </p:cNvPr>
          <p:cNvPicPr>
            <a:picLocks noChangeAspect="1"/>
          </p:cNvPicPr>
          <p:nvPr/>
        </p:nvPicPr>
        <p:blipFill>
          <a:blip r:embed="rId5"/>
          <a:stretch>
            <a:fillRect/>
          </a:stretch>
        </p:blipFill>
        <p:spPr>
          <a:xfrm>
            <a:off x="1286247" y="4489366"/>
            <a:ext cx="277546" cy="277546"/>
          </a:xfrm>
          <a:prstGeom prst="rect">
            <a:avLst/>
          </a:prstGeom>
          <a:ln w="12700">
            <a:miter lim="400000"/>
          </a:ln>
        </p:spPr>
      </p:pic>
      <p:pic>
        <p:nvPicPr>
          <p:cNvPr id="45" name="0.png">
            <a:hlinkClick r:id="rId6"/>
            <a:extLst>
              <a:ext uri="{FF2B5EF4-FFF2-40B4-BE49-F238E27FC236}">
                <a16:creationId xmlns:a16="http://schemas.microsoft.com/office/drawing/2014/main" id="{F34A3FE7-E6A6-3654-87E1-F1044B277174}"/>
              </a:ext>
            </a:extLst>
          </p:cNvPr>
          <p:cNvPicPr>
            <a:picLocks noChangeAspect="1"/>
          </p:cNvPicPr>
          <p:nvPr/>
        </p:nvPicPr>
        <p:blipFill>
          <a:blip r:embed="rId7"/>
          <a:stretch>
            <a:fillRect/>
          </a:stretch>
        </p:blipFill>
        <p:spPr>
          <a:xfrm>
            <a:off x="1634454" y="4489366"/>
            <a:ext cx="277546" cy="277546"/>
          </a:xfrm>
          <a:prstGeom prst="rect">
            <a:avLst/>
          </a:prstGeom>
          <a:ln w="12700">
            <a:miter lim="400000"/>
          </a:ln>
        </p:spPr>
      </p:pic>
      <p:pic>
        <p:nvPicPr>
          <p:cNvPr id="46" name="Logo_Claim_White.png">
            <a:extLst>
              <a:ext uri="{FF2B5EF4-FFF2-40B4-BE49-F238E27FC236}">
                <a16:creationId xmlns:a16="http://schemas.microsoft.com/office/drawing/2014/main" id="{CAA84AD6-4302-8576-01A6-06E7B90BCA63}"/>
              </a:ext>
            </a:extLst>
          </p:cNvPr>
          <p:cNvPicPr>
            <a:picLocks noChangeAspect="1"/>
          </p:cNvPicPr>
          <p:nvPr/>
        </p:nvPicPr>
        <p:blipFill>
          <a:blip r:embed="rId8"/>
          <a:stretch>
            <a:fillRect/>
          </a:stretch>
        </p:blipFill>
        <p:spPr>
          <a:xfrm>
            <a:off x="1285974" y="727915"/>
            <a:ext cx="2661653" cy="716742"/>
          </a:xfrm>
          <a:prstGeom prst="rect">
            <a:avLst/>
          </a:prstGeom>
          <a:ln w="12700">
            <a:miter lim="400000"/>
          </a:ln>
        </p:spPr>
      </p:pic>
      <p:pic>
        <p:nvPicPr>
          <p:cNvPr id="3" name="Imagen 2" descr="Tiktok Round White icon PNG and SVG Vector Free Download">
            <a:extLst>
              <a:ext uri="{FF2B5EF4-FFF2-40B4-BE49-F238E27FC236}">
                <a16:creationId xmlns:a16="http://schemas.microsoft.com/office/drawing/2014/main" id="{AE78583B-A4C8-1518-9311-6687F0D40471}"/>
              </a:ext>
            </a:extLst>
          </p:cNvPr>
          <p:cNvPicPr>
            <a:picLocks noChangeAspect="1"/>
          </p:cNvPicPr>
          <p:nvPr/>
        </p:nvPicPr>
        <p:blipFill>
          <a:blip r:embed="rId9"/>
          <a:stretch>
            <a:fillRect/>
          </a:stretch>
        </p:blipFill>
        <p:spPr>
          <a:xfrm>
            <a:off x="1944129" y="4487561"/>
            <a:ext cx="302741" cy="282148"/>
          </a:xfrm>
          <a:prstGeom prst="rect">
            <a:avLst/>
          </a:prstGeom>
        </p:spPr>
      </p:pic>
    </p:spTree>
    <p:extLst>
      <p:ext uri="{BB962C8B-B14F-4D97-AF65-F5344CB8AC3E}">
        <p14:creationId xmlns:p14="http://schemas.microsoft.com/office/powerpoint/2010/main" val="4235719846"/>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908343B-E9CE-066B-963E-02DF68136A07}"/>
              </a:ext>
            </a:extLst>
          </p:cNvPr>
          <p:cNvSpPr>
            <a:spLocks noGrp="1"/>
          </p:cNvSpPr>
          <p:nvPr>
            <p:ph type="title"/>
          </p:nvPr>
        </p:nvSpPr>
        <p:spPr>
          <a:xfrm>
            <a:off x="6425101" y="1270996"/>
            <a:ext cx="3932237" cy="925011"/>
          </a:xfrm>
        </p:spPr>
        <p:txBody>
          <a:bodyPr>
            <a:normAutofit/>
          </a:bodyPr>
          <a:lstStyle/>
          <a:p>
            <a:r>
              <a:rPr lang="es-ES" b="1"/>
              <a:t>CONTENIDO</a:t>
            </a:r>
          </a:p>
        </p:txBody>
      </p:sp>
      <p:sp>
        <p:nvSpPr>
          <p:cNvPr id="8" name="Marcador de contenido 2">
            <a:extLst>
              <a:ext uri="{FF2B5EF4-FFF2-40B4-BE49-F238E27FC236}">
                <a16:creationId xmlns:a16="http://schemas.microsoft.com/office/drawing/2014/main" id="{5D74499F-1109-1D09-822E-D489FD3BCABE}"/>
              </a:ext>
            </a:extLst>
          </p:cNvPr>
          <p:cNvSpPr>
            <a:spLocks noGrp="1"/>
          </p:cNvSpPr>
          <p:nvPr>
            <p:ph type="body" sz="half" idx="2"/>
          </p:nvPr>
        </p:nvSpPr>
        <p:spPr>
          <a:xfrm>
            <a:off x="6424309" y="2485373"/>
            <a:ext cx="5017632" cy="3811588"/>
          </a:xfrm>
        </p:spPr>
        <p:txBody>
          <a:bodyPr vert="horz" lIns="91440" tIns="45720" rIns="91440" bIns="45720" rtlCol="0" anchor="t">
            <a:normAutofit/>
          </a:bodyPr>
          <a:lstStyle/>
          <a:p>
            <a:pPr marL="469900" indent="-457200">
              <a:lnSpc>
                <a:spcPct val="100000"/>
              </a:lnSpc>
              <a:spcBef>
                <a:spcPts val="855"/>
              </a:spcBef>
              <a:buAutoNum type="arabicPeriod"/>
            </a:pPr>
            <a:r>
              <a:rPr lang="es-ES" sz="1800">
                <a:latin typeface="Arial"/>
                <a:cs typeface="Arial"/>
              </a:rPr>
              <a:t>AMNANESIS</a:t>
            </a:r>
          </a:p>
          <a:p>
            <a:pPr marL="469900" indent="-457200">
              <a:lnSpc>
                <a:spcPct val="100000"/>
              </a:lnSpc>
              <a:spcBef>
                <a:spcPts val="855"/>
              </a:spcBef>
              <a:buAutoNum type="arabicPeriod"/>
            </a:pPr>
            <a:r>
              <a:rPr lang="es-ES" sz="1800">
                <a:latin typeface="Arial"/>
                <a:cs typeface="Arial"/>
              </a:rPr>
              <a:t>MOVILIDAD</a:t>
            </a:r>
          </a:p>
          <a:p>
            <a:pPr marL="469900" indent="-457200">
              <a:lnSpc>
                <a:spcPct val="100000"/>
              </a:lnSpc>
              <a:spcBef>
                <a:spcPts val="855"/>
              </a:spcBef>
              <a:buAutoNum type="arabicPeriod"/>
            </a:pPr>
            <a:r>
              <a:rPr lang="es-ES" sz="1800">
                <a:latin typeface="Arial"/>
                <a:cs typeface="Arial"/>
              </a:rPr>
              <a:t>MOVIMIENTOS FUNCIONALES</a:t>
            </a:r>
          </a:p>
          <a:p>
            <a:pPr marL="469900" indent="-457200">
              <a:lnSpc>
                <a:spcPct val="100000"/>
              </a:lnSpc>
              <a:spcBef>
                <a:spcPts val="855"/>
              </a:spcBef>
              <a:buAutoNum type="arabicPeriod"/>
            </a:pPr>
            <a:r>
              <a:rPr lang="es-ES" sz="1800">
                <a:latin typeface="Arial"/>
                <a:cs typeface="Arial"/>
              </a:rPr>
              <a:t>TEST DE FUERZA</a:t>
            </a:r>
          </a:p>
          <a:p>
            <a:pPr marL="469900" indent="-457200">
              <a:lnSpc>
                <a:spcPct val="100000"/>
              </a:lnSpc>
              <a:spcBef>
                <a:spcPts val="855"/>
              </a:spcBef>
              <a:buAutoNum type="arabicPeriod"/>
            </a:pPr>
            <a:r>
              <a:rPr lang="es-ES" sz="1800">
                <a:latin typeface="Arial"/>
                <a:cs typeface="Arial"/>
              </a:rPr>
              <a:t>CARRERA </a:t>
            </a:r>
          </a:p>
          <a:p>
            <a:pPr marL="469900" indent="-457200">
              <a:lnSpc>
                <a:spcPct val="100000"/>
              </a:lnSpc>
              <a:spcBef>
                <a:spcPts val="855"/>
              </a:spcBef>
              <a:buAutoNum type="arabicPeriod"/>
            </a:pPr>
            <a:r>
              <a:rPr lang="es-ES" sz="1800">
                <a:latin typeface="Arial"/>
                <a:cs typeface="Arial"/>
              </a:rPr>
              <a:t>CONCLUSIONES </a:t>
            </a:r>
          </a:p>
          <a:p>
            <a:pPr marL="469900" indent="-457200">
              <a:lnSpc>
                <a:spcPct val="100000"/>
              </a:lnSpc>
              <a:spcBef>
                <a:spcPts val="855"/>
              </a:spcBef>
              <a:buAutoNum type="arabicPeriod"/>
            </a:pPr>
            <a:r>
              <a:rPr lang="es-ES" sz="1800">
                <a:latin typeface="Arial"/>
                <a:cs typeface="Arial"/>
              </a:rPr>
              <a:t>RECOMENDACIONES </a:t>
            </a:r>
          </a:p>
        </p:txBody>
      </p:sp>
      <p:sp>
        <p:nvSpPr>
          <p:cNvPr id="2" name="Rectángulo 1">
            <a:extLst>
              <a:ext uri="{FF2B5EF4-FFF2-40B4-BE49-F238E27FC236}">
                <a16:creationId xmlns:a16="http://schemas.microsoft.com/office/drawing/2014/main" id="{EBFF61C7-CBB4-654B-A5B7-E3877A8699E6}"/>
              </a:ext>
            </a:extLst>
          </p:cNvPr>
          <p:cNvSpPr/>
          <p:nvPr/>
        </p:nvSpPr>
        <p:spPr>
          <a:xfrm>
            <a:off x="3949" y="4817"/>
            <a:ext cx="5781899" cy="6858001"/>
          </a:xfrm>
          <a:prstGeom prst="rect">
            <a:avLst/>
          </a:prstGeom>
          <a:solidFill>
            <a:srgbClr val="727E8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Marcador de posición de imagen 9" descr="Imagen que contiene persona, sostener, hombre, mujer&#10;&#10;Descripción generada automáticamente">
            <a:extLst>
              <a:ext uri="{FF2B5EF4-FFF2-40B4-BE49-F238E27FC236}">
                <a16:creationId xmlns:a16="http://schemas.microsoft.com/office/drawing/2014/main" id="{03573ADB-8721-2B40-D21A-49328AF0B1D2}"/>
              </a:ext>
            </a:extLst>
          </p:cNvPr>
          <p:cNvPicPr>
            <a:picLocks noGrp="1" noChangeAspect="1"/>
          </p:cNvPicPr>
          <p:nvPr>
            <p:ph type="pic" idx="1"/>
          </p:nvPr>
        </p:nvPicPr>
        <p:blipFill>
          <a:blip r:embed="rId2">
            <a:alphaModFix amt="43000"/>
          </a:blip>
          <a:srcRect t="1280" b="1280"/>
          <a:stretch/>
        </p:blipFill>
        <p:spPr>
          <a:xfrm>
            <a:off x="-16328" y="3175"/>
            <a:ext cx="5792248" cy="6854825"/>
          </a:xfrm>
        </p:spPr>
      </p:pic>
    </p:spTree>
    <p:extLst>
      <p:ext uri="{BB962C8B-B14F-4D97-AF65-F5344CB8AC3E}">
        <p14:creationId xmlns:p14="http://schemas.microsoft.com/office/powerpoint/2010/main" val="3330617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D3D05-2CA4-2B99-70FF-DFC25AA0441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C372DB3-D3FC-D89A-D0CB-CAE455E35C69}"/>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MOVILIDAD - ASLR</a:t>
            </a:r>
          </a:p>
        </p:txBody>
      </p:sp>
      <p:graphicFrame>
        <p:nvGraphicFramePr>
          <p:cNvPr id="12" name="Table 11">
            <a:extLst>
              <a:ext uri="{FF2B5EF4-FFF2-40B4-BE49-F238E27FC236}">
                <a16:creationId xmlns:a16="http://schemas.microsoft.com/office/drawing/2014/main" id="{AAD5A7E1-9559-B95E-9422-CFA6992674B8}"/>
              </a:ext>
            </a:extLst>
          </p:cNvPr>
          <p:cNvGraphicFramePr>
            <a:graphicFrameLocks noGrp="1"/>
          </p:cNvGraphicFramePr>
          <p:nvPr>
            <p:extLst>
              <p:ext uri="{D42A27DB-BD31-4B8C-83A1-F6EECF244321}">
                <p14:modId xmlns:p14="http://schemas.microsoft.com/office/powerpoint/2010/main" val="373985493"/>
              </p:ext>
            </p:extLst>
          </p:nvPr>
        </p:nvGraphicFramePr>
        <p:xfrm>
          <a:off x="4774171" y="5466323"/>
          <a:ext cx="2643657" cy="741680"/>
        </p:xfrm>
        <a:graphic>
          <a:graphicData uri="http://schemas.openxmlformats.org/drawingml/2006/table">
            <a:tbl>
              <a:tblPr firstRow="1" bandRow="1">
                <a:tableStyleId>{5C22544A-7EE6-4342-B048-85BDC9FD1C3A}</a:tableStyleId>
              </a:tblPr>
              <a:tblGrid>
                <a:gridCol w="1280705">
                  <a:extLst>
                    <a:ext uri="{9D8B030D-6E8A-4147-A177-3AD203B41FA5}">
                      <a16:colId xmlns:a16="http://schemas.microsoft.com/office/drawing/2014/main" val="1132544553"/>
                    </a:ext>
                  </a:extLst>
                </a:gridCol>
                <a:gridCol w="1362952">
                  <a:extLst>
                    <a:ext uri="{9D8B030D-6E8A-4147-A177-3AD203B41FA5}">
                      <a16:colId xmlns:a16="http://schemas.microsoft.com/office/drawing/2014/main" val="280447748"/>
                    </a:ext>
                  </a:extLst>
                </a:gridCol>
              </a:tblGrid>
              <a:tr h="370840">
                <a:tc>
                  <a:txBody>
                    <a:bodyPr/>
                    <a:lstStyle/>
                    <a:p>
                      <a:pPr algn="ctr"/>
                      <a:r>
                        <a:rPr lang="es-ES"/>
                        <a:t>DERECHA</a:t>
                      </a:r>
                    </a:p>
                  </a:txBody>
                  <a:tcPr/>
                </a:tc>
                <a:tc>
                  <a:txBody>
                    <a:bodyPr/>
                    <a:lstStyle/>
                    <a:p>
                      <a:pPr algn="ctr"/>
                      <a:r>
                        <a:rPr lang="es-ES"/>
                        <a:t>IZQUIERDA</a:t>
                      </a:r>
                    </a:p>
                  </a:txBody>
                  <a:tcPr/>
                </a:tc>
                <a:extLst>
                  <a:ext uri="{0D108BD9-81ED-4DB2-BD59-A6C34878D82A}">
                    <a16:rowId xmlns:a16="http://schemas.microsoft.com/office/drawing/2014/main" val="2312996535"/>
                  </a:ext>
                </a:extLst>
              </a:tr>
              <a:tr h="370840">
                <a:tc>
                  <a:txBody>
                    <a:bodyPr/>
                    <a:lstStyle/>
                    <a:p>
                      <a:pPr algn="ctr"/>
                      <a:endParaRPr lang="en-US"/>
                    </a:p>
                  </a:txBody>
                  <a:tcPr>
                    <a:solidFill>
                      <a:srgbClr val="F0EFEE"/>
                    </a:solidFill>
                  </a:tcPr>
                </a:tc>
                <a:tc>
                  <a:txBody>
                    <a:bodyPr/>
                    <a:lstStyle/>
                    <a:p>
                      <a:pPr algn="ctr"/>
                      <a:endParaRPr lang="es-ES"/>
                    </a:p>
                  </a:txBody>
                  <a:tcPr>
                    <a:solidFill>
                      <a:srgbClr val="F0EFEE"/>
                    </a:solidFill>
                  </a:tcPr>
                </a:tc>
                <a:extLst>
                  <a:ext uri="{0D108BD9-81ED-4DB2-BD59-A6C34878D82A}">
                    <a16:rowId xmlns:a16="http://schemas.microsoft.com/office/drawing/2014/main" val="2122229084"/>
                  </a:ext>
                </a:extLst>
              </a:tr>
            </a:tbl>
          </a:graphicData>
        </a:graphic>
      </p:graphicFrame>
      <p:pic>
        <p:nvPicPr>
          <p:cNvPr id="3" name="Imagen 2">
            <a:extLst>
              <a:ext uri="{FF2B5EF4-FFF2-40B4-BE49-F238E27FC236}">
                <a16:creationId xmlns:a16="http://schemas.microsoft.com/office/drawing/2014/main" id="{ED4497BA-0B2F-3B84-7D84-C5C3F1EC4F11}"/>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pic>
        <p:nvPicPr>
          <p:cNvPr id="5" name="Imagen 4" descr="Imagen que contiene jugador, hombre, pelota, sostener&#10;&#10;El contenido generado por IA puede ser incorrecto.">
            <a:extLst>
              <a:ext uri="{FF2B5EF4-FFF2-40B4-BE49-F238E27FC236}">
                <a16:creationId xmlns:a16="http://schemas.microsoft.com/office/drawing/2014/main" id="{19168407-EA67-98A1-DFAA-81F6EC389F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1070" y="1259840"/>
            <a:ext cx="6309725" cy="4206483"/>
          </a:xfrm>
          <a:prstGeom prst="rect">
            <a:avLst/>
          </a:prstGeom>
        </p:spPr>
      </p:pic>
    </p:spTree>
    <p:extLst>
      <p:ext uri="{BB962C8B-B14F-4D97-AF65-F5344CB8AC3E}">
        <p14:creationId xmlns:p14="http://schemas.microsoft.com/office/powerpoint/2010/main" val="3658643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3EEBF-7F5C-0B70-075F-B705CFA0C61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574FB5E-6ADB-135B-45D5-D3284CA8C57A}"/>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MOVILIDAD - AKE</a:t>
            </a:r>
          </a:p>
        </p:txBody>
      </p:sp>
      <p:graphicFrame>
        <p:nvGraphicFramePr>
          <p:cNvPr id="3" name="Table 2">
            <a:extLst>
              <a:ext uri="{FF2B5EF4-FFF2-40B4-BE49-F238E27FC236}">
                <a16:creationId xmlns:a16="http://schemas.microsoft.com/office/drawing/2014/main" id="{D695A6DF-F31F-EE12-1901-471FAEAB885D}"/>
              </a:ext>
            </a:extLst>
          </p:cNvPr>
          <p:cNvGraphicFramePr>
            <a:graphicFrameLocks noGrp="1"/>
          </p:cNvGraphicFramePr>
          <p:nvPr>
            <p:extLst>
              <p:ext uri="{D42A27DB-BD31-4B8C-83A1-F6EECF244321}">
                <p14:modId xmlns:p14="http://schemas.microsoft.com/office/powerpoint/2010/main" val="2500602938"/>
              </p:ext>
            </p:extLst>
          </p:nvPr>
        </p:nvGraphicFramePr>
        <p:xfrm>
          <a:off x="4430023" y="5728777"/>
          <a:ext cx="3331953" cy="841578"/>
        </p:xfrm>
        <a:graphic>
          <a:graphicData uri="http://schemas.openxmlformats.org/drawingml/2006/table">
            <a:tbl>
              <a:tblPr firstRow="1" bandRow="1">
                <a:tableStyleId>{5C22544A-7EE6-4342-B048-85BDC9FD1C3A}</a:tableStyleId>
              </a:tblPr>
              <a:tblGrid>
                <a:gridCol w="1642622">
                  <a:extLst>
                    <a:ext uri="{9D8B030D-6E8A-4147-A177-3AD203B41FA5}">
                      <a16:colId xmlns:a16="http://schemas.microsoft.com/office/drawing/2014/main" val="1132544553"/>
                    </a:ext>
                  </a:extLst>
                </a:gridCol>
                <a:gridCol w="1689331">
                  <a:extLst>
                    <a:ext uri="{9D8B030D-6E8A-4147-A177-3AD203B41FA5}">
                      <a16:colId xmlns:a16="http://schemas.microsoft.com/office/drawing/2014/main" val="280447748"/>
                    </a:ext>
                  </a:extLst>
                </a:gridCol>
              </a:tblGrid>
              <a:tr h="475818">
                <a:tc>
                  <a:txBody>
                    <a:bodyPr/>
                    <a:lstStyle/>
                    <a:p>
                      <a:pPr algn="ctr"/>
                      <a:r>
                        <a:rPr lang="es-ES"/>
                        <a:t>DERECHA</a:t>
                      </a:r>
                    </a:p>
                  </a:txBody>
                  <a:tcPr/>
                </a:tc>
                <a:tc>
                  <a:txBody>
                    <a:bodyPr/>
                    <a:lstStyle/>
                    <a:p>
                      <a:pPr algn="ctr"/>
                      <a:r>
                        <a:rPr lang="es-ES"/>
                        <a:t>IZQUIERDA</a:t>
                      </a:r>
                    </a:p>
                  </a:txBody>
                  <a:tcPr/>
                </a:tc>
                <a:extLst>
                  <a:ext uri="{0D108BD9-81ED-4DB2-BD59-A6C34878D82A}">
                    <a16:rowId xmlns:a16="http://schemas.microsoft.com/office/drawing/2014/main" val="2312996535"/>
                  </a:ext>
                </a:extLst>
              </a:tr>
              <a:tr h="349251">
                <a:tc>
                  <a:txBody>
                    <a:bodyPr/>
                    <a:lstStyle/>
                    <a:p>
                      <a:pPr algn="ctr"/>
                      <a:endParaRPr lang="es-ES"/>
                    </a:p>
                  </a:txBody>
                  <a:tcPr>
                    <a:solidFill>
                      <a:schemeClr val="bg2"/>
                    </a:solidFill>
                  </a:tcPr>
                </a:tc>
                <a:tc>
                  <a:txBody>
                    <a:bodyPr/>
                    <a:lstStyle/>
                    <a:p>
                      <a:pPr algn="ctr"/>
                      <a:endParaRPr lang="es-ES"/>
                    </a:p>
                  </a:txBody>
                  <a:tcPr>
                    <a:solidFill>
                      <a:schemeClr val="bg2"/>
                    </a:solidFill>
                  </a:tcPr>
                </a:tc>
                <a:extLst>
                  <a:ext uri="{0D108BD9-81ED-4DB2-BD59-A6C34878D82A}">
                    <a16:rowId xmlns:a16="http://schemas.microsoft.com/office/drawing/2014/main" val="2122229084"/>
                  </a:ext>
                </a:extLst>
              </a:tr>
            </a:tbl>
          </a:graphicData>
        </a:graphic>
      </p:graphicFrame>
      <p:pic>
        <p:nvPicPr>
          <p:cNvPr id="9" name="Imagen 8" descr="Imagen que contiene jugador, hombre, raqueta, sostener&#10;&#10;El contenido generado por IA puede ser incorrecto.">
            <a:extLst>
              <a:ext uri="{FF2B5EF4-FFF2-40B4-BE49-F238E27FC236}">
                <a16:creationId xmlns:a16="http://schemas.microsoft.com/office/drawing/2014/main" id="{71D65122-D3CA-11CC-668F-C82075C68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877" y="1129223"/>
            <a:ext cx="6899332" cy="4599554"/>
          </a:xfrm>
          <a:prstGeom prst="rect">
            <a:avLst/>
          </a:prstGeom>
        </p:spPr>
      </p:pic>
      <p:pic>
        <p:nvPicPr>
          <p:cNvPr id="4" name="Imagen 3">
            <a:extLst>
              <a:ext uri="{FF2B5EF4-FFF2-40B4-BE49-F238E27FC236}">
                <a16:creationId xmlns:a16="http://schemas.microsoft.com/office/drawing/2014/main" id="{94B87133-039D-2103-8A38-B2347131F68B}"/>
              </a:ext>
            </a:extLst>
          </p:cNvPr>
          <p:cNvPicPr>
            <a:picLocks noChangeAspect="1"/>
          </p:cNvPicPr>
          <p:nvPr/>
        </p:nvPicPr>
        <p:blipFill>
          <a:blip r:embed="rId3">
            <a:alphaModFix amt="87000"/>
          </a:blip>
          <a:stretch>
            <a:fillRect/>
          </a:stretch>
        </p:blipFill>
        <p:spPr>
          <a:xfrm>
            <a:off x="10093932" y="363979"/>
            <a:ext cx="1624642" cy="335282"/>
          </a:xfrm>
          <a:prstGeom prst="rect">
            <a:avLst/>
          </a:prstGeom>
        </p:spPr>
      </p:pic>
    </p:spTree>
    <p:extLst>
      <p:ext uri="{BB962C8B-B14F-4D97-AF65-F5344CB8AC3E}">
        <p14:creationId xmlns:p14="http://schemas.microsoft.com/office/powerpoint/2010/main" val="1819045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8E446-FEFB-7517-4507-0BE0B4FCDF5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7F1597-65F1-74A8-E3F2-AD78E4461C68}"/>
              </a:ext>
            </a:extLst>
          </p:cNvPr>
          <p:cNvSpPr>
            <a:spLocks noGrp="1"/>
          </p:cNvSpPr>
          <p:nvPr>
            <p:ph type="title"/>
          </p:nvPr>
        </p:nvSpPr>
        <p:spPr>
          <a:xfrm>
            <a:off x="5079" y="529146"/>
            <a:ext cx="12193731" cy="922555"/>
          </a:xfrm>
        </p:spPr>
        <p:txBody>
          <a:bodyPr>
            <a:normAutofit fontScale="90000"/>
          </a:bodyPr>
          <a:lstStyle/>
          <a:p>
            <a:r>
              <a:rPr lang="es-ES" sz="4000" b="1">
                <a:latin typeface="Arial"/>
                <a:cs typeface="Arial"/>
              </a:rPr>
              <a:t>MOVILIDAD – ROTACIONES PASIVAS DE CADERA</a:t>
            </a:r>
          </a:p>
        </p:txBody>
      </p:sp>
      <p:graphicFrame>
        <p:nvGraphicFramePr>
          <p:cNvPr id="3" name="Table 2">
            <a:extLst>
              <a:ext uri="{FF2B5EF4-FFF2-40B4-BE49-F238E27FC236}">
                <a16:creationId xmlns:a16="http://schemas.microsoft.com/office/drawing/2014/main" id="{6DB44212-676F-F2B6-4E31-DC64400BD572}"/>
              </a:ext>
            </a:extLst>
          </p:cNvPr>
          <p:cNvGraphicFramePr>
            <a:graphicFrameLocks noGrp="1"/>
          </p:cNvGraphicFramePr>
          <p:nvPr>
            <p:extLst>
              <p:ext uri="{D42A27DB-BD31-4B8C-83A1-F6EECF244321}">
                <p14:modId xmlns:p14="http://schemas.microsoft.com/office/powerpoint/2010/main" val="4124368172"/>
              </p:ext>
            </p:extLst>
          </p:nvPr>
        </p:nvGraphicFramePr>
        <p:xfrm>
          <a:off x="1821777" y="5588731"/>
          <a:ext cx="7322903" cy="1112519"/>
        </p:xfrm>
        <a:graphic>
          <a:graphicData uri="http://schemas.openxmlformats.org/drawingml/2006/table">
            <a:tbl>
              <a:tblPr firstRow="1" bandRow="1">
                <a:tableStyleId>{5C22544A-7EE6-4342-B048-85BDC9FD1C3A}</a:tableStyleId>
              </a:tblPr>
              <a:tblGrid>
                <a:gridCol w="2418047">
                  <a:extLst>
                    <a:ext uri="{9D8B030D-6E8A-4147-A177-3AD203B41FA5}">
                      <a16:colId xmlns:a16="http://schemas.microsoft.com/office/drawing/2014/main" val="1387100772"/>
                    </a:ext>
                  </a:extLst>
                </a:gridCol>
                <a:gridCol w="2418047">
                  <a:extLst>
                    <a:ext uri="{9D8B030D-6E8A-4147-A177-3AD203B41FA5}">
                      <a16:colId xmlns:a16="http://schemas.microsoft.com/office/drawing/2014/main" val="1132544553"/>
                    </a:ext>
                  </a:extLst>
                </a:gridCol>
                <a:gridCol w="2486809">
                  <a:extLst>
                    <a:ext uri="{9D8B030D-6E8A-4147-A177-3AD203B41FA5}">
                      <a16:colId xmlns:a16="http://schemas.microsoft.com/office/drawing/2014/main" val="280447748"/>
                    </a:ext>
                  </a:extLst>
                </a:gridCol>
              </a:tblGrid>
              <a:tr h="370840">
                <a:tc>
                  <a:txBody>
                    <a:bodyPr/>
                    <a:lstStyle/>
                    <a:p>
                      <a:pPr algn="ctr"/>
                      <a:endParaRPr lang="es-ES"/>
                    </a:p>
                  </a:txBody>
                  <a:tcPr>
                    <a:lnT w="12700" cap="flat" cmpd="sng" algn="ctr">
                      <a:noFill/>
                      <a:prstDash val="solid"/>
                      <a:round/>
                      <a:headEnd type="none" w="med" len="med"/>
                      <a:tailEnd type="none" w="med" len="med"/>
                    </a:lnT>
                    <a:noFill/>
                  </a:tcPr>
                </a:tc>
                <a:tc>
                  <a:txBody>
                    <a:bodyPr/>
                    <a:lstStyle/>
                    <a:p>
                      <a:pPr algn="ctr"/>
                      <a:r>
                        <a:rPr lang="es-ES"/>
                        <a:t>DERECHA</a:t>
                      </a:r>
                    </a:p>
                  </a:txBody>
                  <a:tcPr/>
                </a:tc>
                <a:tc>
                  <a:txBody>
                    <a:bodyPr/>
                    <a:lstStyle/>
                    <a:p>
                      <a:pPr algn="ctr"/>
                      <a:r>
                        <a:rPr lang="es-ES"/>
                        <a:t>IZQUIERDA</a:t>
                      </a:r>
                    </a:p>
                  </a:txBody>
                  <a:tcPr/>
                </a:tc>
                <a:extLst>
                  <a:ext uri="{0D108BD9-81ED-4DB2-BD59-A6C34878D82A}">
                    <a16:rowId xmlns:a16="http://schemas.microsoft.com/office/drawing/2014/main" val="2312996535"/>
                  </a:ext>
                </a:extLst>
              </a:tr>
              <a:tr h="370839">
                <a:tc>
                  <a:txBody>
                    <a:bodyPr/>
                    <a:lstStyle/>
                    <a:p>
                      <a:pPr algn="ctr"/>
                      <a:r>
                        <a:rPr lang="es-ES"/>
                        <a:t>ROTACION INTERNA</a:t>
                      </a:r>
                    </a:p>
                  </a:txBody>
                  <a:tcPr>
                    <a:solidFill>
                      <a:schemeClr val="bg1">
                        <a:lumMod val="95000"/>
                      </a:schemeClr>
                    </a:solidFill>
                  </a:tcPr>
                </a:tc>
                <a:tc>
                  <a:txBody>
                    <a:bodyPr/>
                    <a:lstStyle/>
                    <a:p>
                      <a:pPr algn="ctr"/>
                      <a:endParaRPr lang="es-ES"/>
                    </a:p>
                  </a:txBody>
                  <a:tcPr>
                    <a:solidFill>
                      <a:schemeClr val="bg1">
                        <a:lumMod val="95000"/>
                      </a:schemeClr>
                    </a:solidFill>
                  </a:tcPr>
                </a:tc>
                <a:tc>
                  <a:txBody>
                    <a:bodyPr/>
                    <a:lstStyle/>
                    <a:p>
                      <a:pPr algn="ctr"/>
                      <a:endParaRPr lang="es-ES"/>
                    </a:p>
                  </a:txBody>
                  <a:tcPr>
                    <a:solidFill>
                      <a:schemeClr val="bg1">
                        <a:lumMod val="95000"/>
                      </a:schemeClr>
                    </a:solidFill>
                  </a:tcPr>
                </a:tc>
                <a:extLst>
                  <a:ext uri="{0D108BD9-81ED-4DB2-BD59-A6C34878D82A}">
                    <a16:rowId xmlns:a16="http://schemas.microsoft.com/office/drawing/2014/main" val="3720930972"/>
                  </a:ext>
                </a:extLst>
              </a:tr>
              <a:tr h="370840">
                <a:tc>
                  <a:txBody>
                    <a:bodyPr/>
                    <a:lstStyle/>
                    <a:p>
                      <a:pPr algn="ctr"/>
                      <a:r>
                        <a:rPr lang="es-ES"/>
                        <a:t>ROTACION EXTERNA</a:t>
                      </a:r>
                    </a:p>
                  </a:txBody>
                  <a:tcPr>
                    <a:solidFill>
                      <a:schemeClr val="bg1">
                        <a:lumMod val="95000"/>
                      </a:schemeClr>
                    </a:solidFill>
                  </a:tcPr>
                </a:tc>
                <a:tc>
                  <a:txBody>
                    <a:bodyPr/>
                    <a:lstStyle/>
                    <a:p>
                      <a:pPr algn="ctr"/>
                      <a:endParaRPr lang="es-ES"/>
                    </a:p>
                  </a:txBody>
                  <a:tcPr>
                    <a:solidFill>
                      <a:schemeClr val="bg1">
                        <a:lumMod val="95000"/>
                      </a:schemeClr>
                    </a:solidFill>
                  </a:tcPr>
                </a:tc>
                <a:tc>
                  <a:txBody>
                    <a:bodyPr/>
                    <a:lstStyle/>
                    <a:p>
                      <a:pPr algn="ctr"/>
                      <a:endParaRPr lang="en-US"/>
                    </a:p>
                  </a:txBody>
                  <a:tcPr>
                    <a:solidFill>
                      <a:schemeClr val="bg1">
                        <a:lumMod val="95000"/>
                      </a:schemeClr>
                    </a:solidFill>
                  </a:tcPr>
                </a:tc>
                <a:extLst>
                  <a:ext uri="{0D108BD9-81ED-4DB2-BD59-A6C34878D82A}">
                    <a16:rowId xmlns:a16="http://schemas.microsoft.com/office/drawing/2014/main" val="3405219710"/>
                  </a:ext>
                </a:extLst>
              </a:tr>
            </a:tbl>
          </a:graphicData>
        </a:graphic>
      </p:graphicFrame>
      <p:pic>
        <p:nvPicPr>
          <p:cNvPr id="10" name="Imagen 9">
            <a:extLst>
              <a:ext uri="{FF2B5EF4-FFF2-40B4-BE49-F238E27FC236}">
                <a16:creationId xmlns:a16="http://schemas.microsoft.com/office/drawing/2014/main" id="{A0DC4EA6-A685-376F-13BA-0A57B1F60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6485" y="1302657"/>
            <a:ext cx="6379029" cy="4252686"/>
          </a:xfrm>
          <a:prstGeom prst="rect">
            <a:avLst/>
          </a:prstGeom>
        </p:spPr>
      </p:pic>
      <p:pic>
        <p:nvPicPr>
          <p:cNvPr id="4" name="Imagen 3">
            <a:extLst>
              <a:ext uri="{FF2B5EF4-FFF2-40B4-BE49-F238E27FC236}">
                <a16:creationId xmlns:a16="http://schemas.microsoft.com/office/drawing/2014/main" id="{106D0EAD-0DAE-D3D7-4A87-8932AD634EFC}"/>
              </a:ext>
            </a:extLst>
          </p:cNvPr>
          <p:cNvPicPr>
            <a:picLocks noChangeAspect="1"/>
          </p:cNvPicPr>
          <p:nvPr/>
        </p:nvPicPr>
        <p:blipFill>
          <a:blip r:embed="rId3">
            <a:alphaModFix amt="87000"/>
          </a:blip>
          <a:stretch>
            <a:fillRect/>
          </a:stretch>
        </p:blipFill>
        <p:spPr>
          <a:xfrm>
            <a:off x="10093932" y="363979"/>
            <a:ext cx="1624642" cy="335282"/>
          </a:xfrm>
          <a:prstGeom prst="rect">
            <a:avLst/>
          </a:prstGeom>
        </p:spPr>
      </p:pic>
    </p:spTree>
    <p:extLst>
      <p:ext uri="{BB962C8B-B14F-4D97-AF65-F5344CB8AC3E}">
        <p14:creationId xmlns:p14="http://schemas.microsoft.com/office/powerpoint/2010/main" val="3966024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22440-B9BC-C47A-574F-6ECF277FD2C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A910B37-1092-1F47-6169-3C0A5D4FE80A}"/>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MOVILIDAD – ROTACIONES TORÁCICAS</a:t>
            </a:r>
          </a:p>
        </p:txBody>
      </p:sp>
      <p:pic>
        <p:nvPicPr>
          <p:cNvPr id="4" name="Imagen 3">
            <a:extLst>
              <a:ext uri="{FF2B5EF4-FFF2-40B4-BE49-F238E27FC236}">
                <a16:creationId xmlns:a16="http://schemas.microsoft.com/office/drawing/2014/main" id="{DA717A2D-8BA3-202C-2816-7D0A1AC662EF}"/>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graphicFrame>
        <p:nvGraphicFramePr>
          <p:cNvPr id="7" name="Table 2">
            <a:extLst>
              <a:ext uri="{FF2B5EF4-FFF2-40B4-BE49-F238E27FC236}">
                <a16:creationId xmlns:a16="http://schemas.microsoft.com/office/drawing/2014/main" id="{35DD2717-5EDF-42D9-7986-DE4B6DFD03FE}"/>
              </a:ext>
            </a:extLst>
          </p:cNvPr>
          <p:cNvGraphicFramePr>
            <a:graphicFrameLocks noGrp="1"/>
          </p:cNvGraphicFramePr>
          <p:nvPr>
            <p:extLst>
              <p:ext uri="{D42A27DB-BD31-4B8C-83A1-F6EECF244321}">
                <p14:modId xmlns:p14="http://schemas.microsoft.com/office/powerpoint/2010/main" val="275166019"/>
              </p:ext>
            </p:extLst>
          </p:nvPr>
        </p:nvGraphicFramePr>
        <p:xfrm>
          <a:off x="4430023" y="5728777"/>
          <a:ext cx="3331953" cy="841578"/>
        </p:xfrm>
        <a:graphic>
          <a:graphicData uri="http://schemas.openxmlformats.org/drawingml/2006/table">
            <a:tbl>
              <a:tblPr firstRow="1" bandRow="1">
                <a:tableStyleId>{5C22544A-7EE6-4342-B048-85BDC9FD1C3A}</a:tableStyleId>
              </a:tblPr>
              <a:tblGrid>
                <a:gridCol w="1642622">
                  <a:extLst>
                    <a:ext uri="{9D8B030D-6E8A-4147-A177-3AD203B41FA5}">
                      <a16:colId xmlns:a16="http://schemas.microsoft.com/office/drawing/2014/main" val="1132544553"/>
                    </a:ext>
                  </a:extLst>
                </a:gridCol>
                <a:gridCol w="1689331">
                  <a:extLst>
                    <a:ext uri="{9D8B030D-6E8A-4147-A177-3AD203B41FA5}">
                      <a16:colId xmlns:a16="http://schemas.microsoft.com/office/drawing/2014/main" val="280447748"/>
                    </a:ext>
                  </a:extLst>
                </a:gridCol>
              </a:tblGrid>
              <a:tr h="475818">
                <a:tc>
                  <a:txBody>
                    <a:bodyPr/>
                    <a:lstStyle/>
                    <a:p>
                      <a:pPr algn="ctr"/>
                      <a:r>
                        <a:rPr lang="es-ES"/>
                        <a:t>DERECHA</a:t>
                      </a:r>
                    </a:p>
                  </a:txBody>
                  <a:tcPr/>
                </a:tc>
                <a:tc>
                  <a:txBody>
                    <a:bodyPr/>
                    <a:lstStyle/>
                    <a:p>
                      <a:pPr algn="ctr"/>
                      <a:r>
                        <a:rPr lang="es-ES"/>
                        <a:t>IZQUIERDA</a:t>
                      </a:r>
                    </a:p>
                  </a:txBody>
                  <a:tcPr/>
                </a:tc>
                <a:extLst>
                  <a:ext uri="{0D108BD9-81ED-4DB2-BD59-A6C34878D82A}">
                    <a16:rowId xmlns:a16="http://schemas.microsoft.com/office/drawing/2014/main" val="2312996535"/>
                  </a:ext>
                </a:extLst>
              </a:tr>
              <a:tr h="349251">
                <a:tc>
                  <a:txBody>
                    <a:bodyPr/>
                    <a:lstStyle/>
                    <a:p>
                      <a:pPr algn="ctr"/>
                      <a:endParaRPr lang="es-ES"/>
                    </a:p>
                  </a:txBody>
                  <a:tcPr>
                    <a:solidFill>
                      <a:schemeClr val="bg2"/>
                    </a:solidFill>
                  </a:tcPr>
                </a:tc>
                <a:tc>
                  <a:txBody>
                    <a:bodyPr/>
                    <a:lstStyle/>
                    <a:p>
                      <a:pPr algn="ctr"/>
                      <a:endParaRPr lang="es-ES"/>
                    </a:p>
                  </a:txBody>
                  <a:tcPr>
                    <a:solidFill>
                      <a:schemeClr val="bg2"/>
                    </a:solidFill>
                  </a:tcPr>
                </a:tc>
                <a:extLst>
                  <a:ext uri="{0D108BD9-81ED-4DB2-BD59-A6C34878D82A}">
                    <a16:rowId xmlns:a16="http://schemas.microsoft.com/office/drawing/2014/main" val="2122229084"/>
                  </a:ext>
                </a:extLst>
              </a:tr>
            </a:tbl>
          </a:graphicData>
        </a:graphic>
      </p:graphicFrame>
      <p:pic>
        <p:nvPicPr>
          <p:cNvPr id="6" name="Imagen 5" descr="Dibujo de una persona&#10;&#10;El contenido generado por IA puede ser incorrecto.">
            <a:extLst>
              <a:ext uri="{FF2B5EF4-FFF2-40B4-BE49-F238E27FC236}">
                <a16:creationId xmlns:a16="http://schemas.microsoft.com/office/drawing/2014/main" id="{369C2030-2AE8-B3C2-1F99-E62728F96A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8142" y="1451701"/>
            <a:ext cx="6586107" cy="4637948"/>
          </a:xfrm>
          <a:prstGeom prst="rect">
            <a:avLst/>
          </a:prstGeom>
        </p:spPr>
      </p:pic>
    </p:spTree>
    <p:extLst>
      <p:ext uri="{BB962C8B-B14F-4D97-AF65-F5344CB8AC3E}">
        <p14:creationId xmlns:p14="http://schemas.microsoft.com/office/powerpoint/2010/main" val="505333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D88D9-A505-FB23-3907-E6817BA01ED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8ACED5B-0D32-4F70-F0B3-296D63065D27}"/>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MOVILIDAD – THOMAS TEST</a:t>
            </a:r>
          </a:p>
        </p:txBody>
      </p:sp>
      <p:graphicFrame>
        <p:nvGraphicFramePr>
          <p:cNvPr id="3" name="Table 2">
            <a:extLst>
              <a:ext uri="{FF2B5EF4-FFF2-40B4-BE49-F238E27FC236}">
                <a16:creationId xmlns:a16="http://schemas.microsoft.com/office/drawing/2014/main" id="{9BF2C6C0-609A-F977-6A40-D2CB41625FEA}"/>
              </a:ext>
            </a:extLst>
          </p:cNvPr>
          <p:cNvGraphicFramePr>
            <a:graphicFrameLocks noGrp="1"/>
          </p:cNvGraphicFramePr>
          <p:nvPr>
            <p:extLst>
              <p:ext uri="{D42A27DB-BD31-4B8C-83A1-F6EECF244321}">
                <p14:modId xmlns:p14="http://schemas.microsoft.com/office/powerpoint/2010/main" val="1886193747"/>
              </p:ext>
            </p:extLst>
          </p:nvPr>
        </p:nvGraphicFramePr>
        <p:xfrm>
          <a:off x="2882659" y="5543946"/>
          <a:ext cx="6426681" cy="111252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205453549"/>
                    </a:ext>
                  </a:extLst>
                </a:gridCol>
                <a:gridCol w="1742536">
                  <a:extLst>
                    <a:ext uri="{9D8B030D-6E8A-4147-A177-3AD203B41FA5}">
                      <a16:colId xmlns:a16="http://schemas.microsoft.com/office/drawing/2014/main" val="1132544553"/>
                    </a:ext>
                  </a:extLst>
                </a:gridCol>
                <a:gridCol w="1940945">
                  <a:extLst>
                    <a:ext uri="{9D8B030D-6E8A-4147-A177-3AD203B41FA5}">
                      <a16:colId xmlns:a16="http://schemas.microsoft.com/office/drawing/2014/main" val="280447748"/>
                    </a:ext>
                  </a:extLst>
                </a:gridCol>
              </a:tblGrid>
              <a:tr h="370840">
                <a:tc>
                  <a:txBody>
                    <a:bodyPr/>
                    <a:lstStyle/>
                    <a:p>
                      <a:pPr algn="ctr"/>
                      <a:endParaRPr lang="es-ES"/>
                    </a:p>
                  </a:txBody>
                  <a:tcPr>
                    <a:noFill/>
                  </a:tcPr>
                </a:tc>
                <a:tc>
                  <a:txBody>
                    <a:bodyPr/>
                    <a:lstStyle/>
                    <a:p>
                      <a:pPr algn="ctr"/>
                      <a:r>
                        <a:rPr lang="es-ES"/>
                        <a:t>DERECHA</a:t>
                      </a:r>
                    </a:p>
                  </a:txBody>
                  <a:tcPr/>
                </a:tc>
                <a:tc>
                  <a:txBody>
                    <a:bodyPr/>
                    <a:lstStyle/>
                    <a:p>
                      <a:pPr algn="ctr"/>
                      <a:r>
                        <a:rPr lang="es-ES"/>
                        <a:t>IZQUIERDA</a:t>
                      </a:r>
                    </a:p>
                  </a:txBody>
                  <a:tcPr/>
                </a:tc>
                <a:extLst>
                  <a:ext uri="{0D108BD9-81ED-4DB2-BD59-A6C34878D82A}">
                    <a16:rowId xmlns:a16="http://schemas.microsoft.com/office/drawing/2014/main" val="2312996535"/>
                  </a:ext>
                </a:extLst>
              </a:tr>
              <a:tr h="370840">
                <a:tc>
                  <a:txBody>
                    <a:bodyPr/>
                    <a:lstStyle/>
                    <a:p>
                      <a:pPr algn="ctr"/>
                      <a:r>
                        <a:rPr lang="es-ES"/>
                        <a:t>ORIENTACIÓN DE FÉMUR</a:t>
                      </a:r>
                    </a:p>
                  </a:txBody>
                  <a:tcPr>
                    <a:solidFill>
                      <a:srgbClr val="F0EFEE"/>
                    </a:solidFill>
                  </a:tcPr>
                </a:tc>
                <a:tc>
                  <a:txBody>
                    <a:bodyPr/>
                    <a:lstStyle/>
                    <a:p>
                      <a:pPr algn="ctr"/>
                      <a:endParaRPr lang="es-ES"/>
                    </a:p>
                  </a:txBody>
                  <a:tcPr>
                    <a:solidFill>
                      <a:schemeClr val="bg1">
                        <a:lumMod val="95000"/>
                      </a:schemeClr>
                    </a:solidFill>
                  </a:tcPr>
                </a:tc>
                <a:tc>
                  <a:txBody>
                    <a:bodyPr/>
                    <a:lstStyle/>
                    <a:p>
                      <a:pPr algn="ctr"/>
                      <a:endParaRPr lang="es-ES"/>
                    </a:p>
                  </a:txBody>
                  <a:tcPr>
                    <a:solidFill>
                      <a:schemeClr val="bg1">
                        <a:lumMod val="95000"/>
                      </a:schemeClr>
                    </a:solidFill>
                  </a:tcPr>
                </a:tc>
                <a:extLst>
                  <a:ext uri="{0D108BD9-81ED-4DB2-BD59-A6C34878D82A}">
                    <a16:rowId xmlns:a16="http://schemas.microsoft.com/office/drawing/2014/main" val="2122229084"/>
                  </a:ext>
                </a:extLst>
              </a:tr>
              <a:tr h="370840">
                <a:tc>
                  <a:txBody>
                    <a:bodyPr/>
                    <a:lstStyle/>
                    <a:p>
                      <a:pPr algn="ctr"/>
                      <a:r>
                        <a:rPr lang="es-ES"/>
                        <a:t>FLEXIÓN DE RODILLA</a:t>
                      </a:r>
                    </a:p>
                  </a:txBody>
                  <a:tcPr>
                    <a:solidFill>
                      <a:srgbClr val="F0EFEE"/>
                    </a:solidFill>
                  </a:tcPr>
                </a:tc>
                <a:tc>
                  <a:txBody>
                    <a:bodyPr/>
                    <a:lstStyle/>
                    <a:p>
                      <a:pPr algn="ctr"/>
                      <a:endParaRPr lang="es-ES"/>
                    </a:p>
                  </a:txBody>
                  <a:tcPr>
                    <a:solidFill>
                      <a:schemeClr val="bg2"/>
                    </a:solidFill>
                  </a:tcPr>
                </a:tc>
                <a:tc>
                  <a:txBody>
                    <a:bodyPr/>
                    <a:lstStyle/>
                    <a:p>
                      <a:pPr algn="ctr"/>
                      <a:endParaRPr lang="es-ES"/>
                    </a:p>
                  </a:txBody>
                  <a:tcPr>
                    <a:solidFill>
                      <a:schemeClr val="bg2"/>
                    </a:solidFill>
                  </a:tcPr>
                </a:tc>
                <a:extLst>
                  <a:ext uri="{0D108BD9-81ED-4DB2-BD59-A6C34878D82A}">
                    <a16:rowId xmlns:a16="http://schemas.microsoft.com/office/drawing/2014/main" val="575086583"/>
                  </a:ext>
                </a:extLst>
              </a:tr>
            </a:tbl>
          </a:graphicData>
        </a:graphic>
      </p:graphicFrame>
      <p:pic>
        <p:nvPicPr>
          <p:cNvPr id="5" name="Imagen 4">
            <a:extLst>
              <a:ext uri="{FF2B5EF4-FFF2-40B4-BE49-F238E27FC236}">
                <a16:creationId xmlns:a16="http://schemas.microsoft.com/office/drawing/2014/main" id="{B0D7768F-6789-38FD-B364-79FD122795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2659" y="1222516"/>
            <a:ext cx="6625924" cy="4412968"/>
          </a:xfrm>
          <a:prstGeom prst="rect">
            <a:avLst/>
          </a:prstGeom>
        </p:spPr>
      </p:pic>
      <p:pic>
        <p:nvPicPr>
          <p:cNvPr id="4" name="Imagen 3">
            <a:extLst>
              <a:ext uri="{FF2B5EF4-FFF2-40B4-BE49-F238E27FC236}">
                <a16:creationId xmlns:a16="http://schemas.microsoft.com/office/drawing/2014/main" id="{44D2AEB1-8BD6-21D5-780E-8D758C2F2947}"/>
              </a:ext>
            </a:extLst>
          </p:cNvPr>
          <p:cNvPicPr>
            <a:picLocks noChangeAspect="1"/>
          </p:cNvPicPr>
          <p:nvPr/>
        </p:nvPicPr>
        <p:blipFill>
          <a:blip r:embed="rId3">
            <a:alphaModFix amt="87000"/>
          </a:blip>
          <a:stretch>
            <a:fillRect/>
          </a:stretch>
        </p:blipFill>
        <p:spPr>
          <a:xfrm>
            <a:off x="10093932" y="363979"/>
            <a:ext cx="1624642" cy="335282"/>
          </a:xfrm>
          <a:prstGeom prst="rect">
            <a:avLst/>
          </a:prstGeom>
        </p:spPr>
      </p:pic>
    </p:spTree>
    <p:extLst>
      <p:ext uri="{BB962C8B-B14F-4D97-AF65-F5344CB8AC3E}">
        <p14:creationId xmlns:p14="http://schemas.microsoft.com/office/powerpoint/2010/main" val="2161544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01486-65F2-51E8-E8F6-4D5DADC7BF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8E6ADAC-F3F0-1C4A-5244-26F916F15638}"/>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MOVILIDAD – FLEXIÓN DORSAL DE TOBILLO</a:t>
            </a:r>
          </a:p>
        </p:txBody>
      </p:sp>
      <p:graphicFrame>
        <p:nvGraphicFramePr>
          <p:cNvPr id="3" name="Table 2">
            <a:extLst>
              <a:ext uri="{FF2B5EF4-FFF2-40B4-BE49-F238E27FC236}">
                <a16:creationId xmlns:a16="http://schemas.microsoft.com/office/drawing/2014/main" id="{D46056EB-674D-EAFE-C223-C7439D9E5D12}"/>
              </a:ext>
            </a:extLst>
          </p:cNvPr>
          <p:cNvGraphicFramePr>
            <a:graphicFrameLocks noGrp="1"/>
          </p:cNvGraphicFramePr>
          <p:nvPr>
            <p:extLst>
              <p:ext uri="{D42A27DB-BD31-4B8C-83A1-F6EECF244321}">
                <p14:modId xmlns:p14="http://schemas.microsoft.com/office/powerpoint/2010/main" val="2415977269"/>
              </p:ext>
            </p:extLst>
          </p:nvPr>
        </p:nvGraphicFramePr>
        <p:xfrm>
          <a:off x="4644553" y="5587174"/>
          <a:ext cx="2902893" cy="741680"/>
        </p:xfrm>
        <a:graphic>
          <a:graphicData uri="http://schemas.openxmlformats.org/drawingml/2006/table">
            <a:tbl>
              <a:tblPr firstRow="1" bandRow="1">
                <a:tableStyleId>{5C22544A-7EE6-4342-B048-85BDC9FD1C3A}</a:tableStyleId>
              </a:tblPr>
              <a:tblGrid>
                <a:gridCol w="1431099">
                  <a:extLst>
                    <a:ext uri="{9D8B030D-6E8A-4147-A177-3AD203B41FA5}">
                      <a16:colId xmlns:a16="http://schemas.microsoft.com/office/drawing/2014/main" val="1132544553"/>
                    </a:ext>
                  </a:extLst>
                </a:gridCol>
                <a:gridCol w="1471794">
                  <a:extLst>
                    <a:ext uri="{9D8B030D-6E8A-4147-A177-3AD203B41FA5}">
                      <a16:colId xmlns:a16="http://schemas.microsoft.com/office/drawing/2014/main" val="280447748"/>
                    </a:ext>
                  </a:extLst>
                </a:gridCol>
              </a:tblGrid>
              <a:tr h="370840">
                <a:tc>
                  <a:txBody>
                    <a:bodyPr/>
                    <a:lstStyle/>
                    <a:p>
                      <a:pPr algn="ctr"/>
                      <a:r>
                        <a:rPr lang="es-ES"/>
                        <a:t>DERECHA</a:t>
                      </a:r>
                    </a:p>
                  </a:txBody>
                  <a:tcPr/>
                </a:tc>
                <a:tc>
                  <a:txBody>
                    <a:bodyPr/>
                    <a:lstStyle/>
                    <a:p>
                      <a:pPr algn="ctr"/>
                      <a:r>
                        <a:rPr lang="es-ES"/>
                        <a:t>IZQUIERDA</a:t>
                      </a:r>
                    </a:p>
                  </a:txBody>
                  <a:tcPr/>
                </a:tc>
                <a:extLst>
                  <a:ext uri="{0D108BD9-81ED-4DB2-BD59-A6C34878D82A}">
                    <a16:rowId xmlns:a16="http://schemas.microsoft.com/office/drawing/2014/main" val="2312996535"/>
                  </a:ext>
                </a:extLst>
              </a:tr>
              <a:tr h="370840">
                <a:tc>
                  <a:txBody>
                    <a:bodyPr/>
                    <a:lstStyle/>
                    <a:p>
                      <a:pPr algn="ctr"/>
                      <a:endParaRPr lang="es-ES"/>
                    </a:p>
                  </a:txBody>
                  <a:tcPr>
                    <a:solidFill>
                      <a:schemeClr val="bg2"/>
                    </a:solidFill>
                  </a:tcPr>
                </a:tc>
                <a:tc>
                  <a:txBody>
                    <a:bodyPr/>
                    <a:lstStyle/>
                    <a:p>
                      <a:pPr algn="ctr"/>
                      <a:endParaRPr lang="es-ES"/>
                    </a:p>
                  </a:txBody>
                  <a:tcPr>
                    <a:solidFill>
                      <a:schemeClr val="bg2"/>
                    </a:solidFill>
                  </a:tcPr>
                </a:tc>
                <a:extLst>
                  <a:ext uri="{0D108BD9-81ED-4DB2-BD59-A6C34878D82A}">
                    <a16:rowId xmlns:a16="http://schemas.microsoft.com/office/drawing/2014/main" val="3720930972"/>
                  </a:ext>
                </a:extLst>
              </a:tr>
            </a:tbl>
          </a:graphicData>
        </a:graphic>
      </p:graphicFrame>
      <p:pic>
        <p:nvPicPr>
          <p:cNvPr id="4" name="Imagen 3">
            <a:extLst>
              <a:ext uri="{FF2B5EF4-FFF2-40B4-BE49-F238E27FC236}">
                <a16:creationId xmlns:a16="http://schemas.microsoft.com/office/drawing/2014/main" id="{3925F685-3E7C-F12C-8C16-7CDACA8EC55B}"/>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pic>
        <p:nvPicPr>
          <p:cNvPr id="6" name="Imagen 5" descr="Imagen que contiene sostener, jugador, hombre, competencia de atletismo&#10;&#10;El contenido generado por IA puede ser incorrecto.">
            <a:extLst>
              <a:ext uri="{FF2B5EF4-FFF2-40B4-BE49-F238E27FC236}">
                <a16:creationId xmlns:a16="http://schemas.microsoft.com/office/drawing/2014/main" id="{F8BAA050-4D37-B853-5A14-3B741EC50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7764" y="1195566"/>
            <a:ext cx="6587412" cy="4391608"/>
          </a:xfrm>
          <a:prstGeom prst="rect">
            <a:avLst/>
          </a:prstGeom>
        </p:spPr>
      </p:pic>
    </p:spTree>
    <p:extLst>
      <p:ext uri="{BB962C8B-B14F-4D97-AF65-F5344CB8AC3E}">
        <p14:creationId xmlns:p14="http://schemas.microsoft.com/office/powerpoint/2010/main" val="178465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22F61-77A3-6CD4-A5D7-3668DDA294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A851A46-76F7-8C2D-BC90-8C925FF9B1F8}"/>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MOVILIDAD – FLEXIÓN PLANTAR</a:t>
            </a:r>
          </a:p>
        </p:txBody>
      </p:sp>
      <p:graphicFrame>
        <p:nvGraphicFramePr>
          <p:cNvPr id="3" name="Table 2">
            <a:extLst>
              <a:ext uri="{FF2B5EF4-FFF2-40B4-BE49-F238E27FC236}">
                <a16:creationId xmlns:a16="http://schemas.microsoft.com/office/drawing/2014/main" id="{F78ADFEE-A521-C515-E095-CDBC7662F295}"/>
              </a:ext>
            </a:extLst>
          </p:cNvPr>
          <p:cNvGraphicFramePr>
            <a:graphicFrameLocks noGrp="1"/>
          </p:cNvGraphicFramePr>
          <p:nvPr/>
        </p:nvGraphicFramePr>
        <p:xfrm>
          <a:off x="4644553" y="5587174"/>
          <a:ext cx="2902893" cy="741680"/>
        </p:xfrm>
        <a:graphic>
          <a:graphicData uri="http://schemas.openxmlformats.org/drawingml/2006/table">
            <a:tbl>
              <a:tblPr firstRow="1" bandRow="1">
                <a:tableStyleId>{5C22544A-7EE6-4342-B048-85BDC9FD1C3A}</a:tableStyleId>
              </a:tblPr>
              <a:tblGrid>
                <a:gridCol w="1431099">
                  <a:extLst>
                    <a:ext uri="{9D8B030D-6E8A-4147-A177-3AD203B41FA5}">
                      <a16:colId xmlns:a16="http://schemas.microsoft.com/office/drawing/2014/main" val="1132544553"/>
                    </a:ext>
                  </a:extLst>
                </a:gridCol>
                <a:gridCol w="1471794">
                  <a:extLst>
                    <a:ext uri="{9D8B030D-6E8A-4147-A177-3AD203B41FA5}">
                      <a16:colId xmlns:a16="http://schemas.microsoft.com/office/drawing/2014/main" val="280447748"/>
                    </a:ext>
                  </a:extLst>
                </a:gridCol>
              </a:tblGrid>
              <a:tr h="370840">
                <a:tc>
                  <a:txBody>
                    <a:bodyPr/>
                    <a:lstStyle/>
                    <a:p>
                      <a:pPr algn="ctr"/>
                      <a:r>
                        <a:rPr lang="es-ES"/>
                        <a:t>DERECHA</a:t>
                      </a:r>
                    </a:p>
                  </a:txBody>
                  <a:tcPr/>
                </a:tc>
                <a:tc>
                  <a:txBody>
                    <a:bodyPr/>
                    <a:lstStyle/>
                    <a:p>
                      <a:pPr algn="ctr"/>
                      <a:r>
                        <a:rPr lang="es-ES"/>
                        <a:t>IZQUIERDA</a:t>
                      </a:r>
                    </a:p>
                  </a:txBody>
                  <a:tcPr/>
                </a:tc>
                <a:extLst>
                  <a:ext uri="{0D108BD9-81ED-4DB2-BD59-A6C34878D82A}">
                    <a16:rowId xmlns:a16="http://schemas.microsoft.com/office/drawing/2014/main" val="2312996535"/>
                  </a:ext>
                </a:extLst>
              </a:tr>
              <a:tr h="370840">
                <a:tc>
                  <a:txBody>
                    <a:bodyPr/>
                    <a:lstStyle/>
                    <a:p>
                      <a:pPr algn="ctr"/>
                      <a:endParaRPr lang="es-ES"/>
                    </a:p>
                  </a:txBody>
                  <a:tcPr>
                    <a:solidFill>
                      <a:schemeClr val="bg2"/>
                    </a:solidFill>
                  </a:tcPr>
                </a:tc>
                <a:tc>
                  <a:txBody>
                    <a:bodyPr/>
                    <a:lstStyle/>
                    <a:p>
                      <a:pPr algn="ctr"/>
                      <a:endParaRPr lang="es-ES"/>
                    </a:p>
                  </a:txBody>
                  <a:tcPr>
                    <a:solidFill>
                      <a:schemeClr val="bg2"/>
                    </a:solidFill>
                  </a:tcPr>
                </a:tc>
                <a:extLst>
                  <a:ext uri="{0D108BD9-81ED-4DB2-BD59-A6C34878D82A}">
                    <a16:rowId xmlns:a16="http://schemas.microsoft.com/office/drawing/2014/main" val="3720930972"/>
                  </a:ext>
                </a:extLst>
              </a:tr>
            </a:tbl>
          </a:graphicData>
        </a:graphic>
      </p:graphicFrame>
      <p:pic>
        <p:nvPicPr>
          <p:cNvPr id="4" name="Imagen 3">
            <a:extLst>
              <a:ext uri="{FF2B5EF4-FFF2-40B4-BE49-F238E27FC236}">
                <a16:creationId xmlns:a16="http://schemas.microsoft.com/office/drawing/2014/main" id="{7747CF90-7F17-60B0-9FDA-6E8D57E26482}"/>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pic>
        <p:nvPicPr>
          <p:cNvPr id="7" name="Imagen 6" descr="Imagen que contiene tabla, luz&#10;&#10;El contenido generado por IA puede ser incorrecto.">
            <a:extLst>
              <a:ext uri="{FF2B5EF4-FFF2-40B4-BE49-F238E27FC236}">
                <a16:creationId xmlns:a16="http://schemas.microsoft.com/office/drawing/2014/main" id="{70372D21-FE21-253B-A795-BC9E8EA928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7802" y="1616868"/>
            <a:ext cx="5613798" cy="3742532"/>
          </a:xfrm>
          <a:prstGeom prst="rect">
            <a:avLst/>
          </a:prstGeom>
        </p:spPr>
      </p:pic>
    </p:spTree>
    <p:extLst>
      <p:ext uri="{BB962C8B-B14F-4D97-AF65-F5344CB8AC3E}">
        <p14:creationId xmlns:p14="http://schemas.microsoft.com/office/powerpoint/2010/main" val="28380049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633</Words>
  <Application>Microsoft Macintosh PowerPoint</Application>
  <PresentationFormat>Panorámica</PresentationFormat>
  <Paragraphs>103</Paragraphs>
  <Slides>19</Slides>
  <Notes>2</Notes>
  <HiddenSlides>0</HiddenSlides>
  <MMClips>0</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2</vt:i4>
      </vt:variant>
      <vt:variant>
        <vt:lpstr>Títulos de diapositiva</vt:lpstr>
      </vt:variant>
      <vt:variant>
        <vt:i4>19</vt:i4>
      </vt:variant>
    </vt:vector>
  </HeadingPairs>
  <TitlesOfParts>
    <vt:vector size="27" baseType="lpstr">
      <vt:lpstr>Aptos</vt:lpstr>
      <vt:lpstr>Aptos Display</vt:lpstr>
      <vt:lpstr>Arial</vt:lpstr>
      <vt:lpstr>Outfit</vt:lpstr>
      <vt:lpstr>Outfit Light</vt:lpstr>
      <vt:lpstr>Tema di Office</vt:lpstr>
      <vt:lpstr>Hoja de cálculo</vt:lpstr>
      <vt:lpstr>Hoja de cálculo de Microsoft Excel</vt:lpstr>
      <vt:lpstr>Presentación de PowerPoint</vt:lpstr>
      <vt:lpstr>CONTENIDO</vt:lpstr>
      <vt:lpstr>MOVILIDAD - ASLR</vt:lpstr>
      <vt:lpstr>MOVILIDAD - AKE</vt:lpstr>
      <vt:lpstr>MOVILIDAD – ROTACIONES PASIVAS DE CADERA</vt:lpstr>
      <vt:lpstr>MOVILIDAD – ROTACIONES TORÁCICAS</vt:lpstr>
      <vt:lpstr>MOVILIDAD – THOMAS TEST</vt:lpstr>
      <vt:lpstr>MOVILIDAD – FLEXIÓN DORSAL DE TOBILLO</vt:lpstr>
      <vt:lpstr>MOVILIDAD – FLEXIÓN PLANTAR</vt:lpstr>
      <vt:lpstr>MOVIMIENTOS FUNCIONALES – OHS</vt:lpstr>
      <vt:lpstr>MOVIMIENTOS FUNCIONALES – STEP DOWN</vt:lpstr>
      <vt:lpstr>TEST DE FUERZA: TEST DE SALTO(CMJ)</vt:lpstr>
      <vt:lpstr>TEST DE FUERZA: TEST DE SALTO(CMJ) UNILATERAL</vt:lpstr>
      <vt:lpstr>TEST DE FUERZA: GRIP DE MANO</vt:lpstr>
      <vt:lpstr>CONCLUSIONES</vt:lpstr>
      <vt:lpstr>RECOMENDACIONES</vt:lpstr>
      <vt:lpstr>Servicios RX2</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Mireia Serna Pujol</cp:lastModifiedBy>
  <cp:revision>1</cp:revision>
  <dcterms:created xsi:type="dcterms:W3CDTF">2025-10-17T17:28:18Z</dcterms:created>
  <dcterms:modified xsi:type="dcterms:W3CDTF">2026-01-26T09:50:39Z</dcterms:modified>
</cp:coreProperties>
</file>